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Oxygen Light"/>
      <p:regular r:id="rId15"/>
      <p:bold r:id="rId16"/>
    </p:embeddedFont>
    <p:embeddedFont>
      <p:font typeface="Oxygen"/>
      <p:regular r:id="rId17"/>
      <p:bold r:id="rId18"/>
    </p:embeddedFont>
    <p:embeddedFont>
      <p:font typeface="Abril Fatface"/>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57"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xygenLight-regular.fntdata"/><Relationship Id="rId14" Type="http://schemas.openxmlformats.org/officeDocument/2006/relationships/slide" Target="slides/slide9.xml"/><Relationship Id="rId17" Type="http://schemas.openxmlformats.org/officeDocument/2006/relationships/font" Target="fonts/Oxygen-regular.fntdata"/><Relationship Id="rId16" Type="http://schemas.openxmlformats.org/officeDocument/2006/relationships/font" Target="fonts/OxygenLight-bold.fntdata"/><Relationship Id="rId5" Type="http://schemas.openxmlformats.org/officeDocument/2006/relationships/notesMaster" Target="notesMasters/notesMaster1.xml"/><Relationship Id="rId19" Type="http://schemas.openxmlformats.org/officeDocument/2006/relationships/font" Target="fonts/AbrilFatface-regular.fntdata"/><Relationship Id="rId6" Type="http://schemas.openxmlformats.org/officeDocument/2006/relationships/slide" Target="slides/slide1.xml"/><Relationship Id="rId18" Type="http://schemas.openxmlformats.org/officeDocument/2006/relationships/font" Target="fonts/Oxygen-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a:t>
            </a:r>
            <a:endParaRPr/>
          </a:p>
          <a:p>
            <a:pPr indent="0" lvl="0" marL="0" rtl="0" algn="l">
              <a:spcBef>
                <a:spcPts val="0"/>
              </a:spcBef>
              <a:spcAft>
                <a:spcPts val="0"/>
              </a:spcAft>
              <a:buNone/>
            </a:pPr>
            <a:r>
              <a:rPr lang="en"/>
              <a:t>Brief intro of our food and beverage web dashboard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76e7e05e9_0_17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6e7e05e9_0_17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1. Our goals</a:t>
            </a:r>
            <a:endParaRPr/>
          </a:p>
          <a:p>
            <a:pPr indent="0" lvl="0" marL="0" rtl="0" algn="l">
              <a:spcBef>
                <a:spcPts val="0"/>
              </a:spcBef>
              <a:spcAft>
                <a:spcPts val="0"/>
              </a:spcAft>
              <a:buNone/>
            </a:pPr>
            <a:r>
              <a:rPr lang="en"/>
              <a:t>2. Where we got our data</a:t>
            </a:r>
            <a:endParaRPr/>
          </a:p>
          <a:p>
            <a:pPr indent="0" lvl="0" marL="0" rtl="0" algn="l">
              <a:spcBef>
                <a:spcPts val="0"/>
              </a:spcBef>
              <a:spcAft>
                <a:spcPts val="0"/>
              </a:spcAft>
              <a:buNone/>
            </a:pPr>
            <a:r>
              <a:rPr lang="en"/>
              <a:t>3. Homepage </a:t>
            </a:r>
            <a:r>
              <a:rPr lang="en"/>
              <a:t>description</a:t>
            </a:r>
            <a:r>
              <a:rPr lang="en"/>
              <a:t> layout</a:t>
            </a:r>
            <a:endParaRPr/>
          </a:p>
          <a:p>
            <a:pPr indent="0" lvl="0" marL="0" rtl="0" algn="l">
              <a:spcBef>
                <a:spcPts val="0"/>
              </a:spcBef>
              <a:spcAft>
                <a:spcPts val="0"/>
              </a:spcAft>
              <a:buNone/>
            </a:pPr>
            <a:r>
              <a:rPr lang="en"/>
              <a:t>4. Comparison description layout</a:t>
            </a:r>
            <a:endParaRPr/>
          </a:p>
          <a:p>
            <a:pPr indent="0" lvl="0" marL="0" rtl="0" algn="l">
              <a:spcBef>
                <a:spcPts val="0"/>
              </a:spcBef>
              <a:spcAft>
                <a:spcPts val="0"/>
              </a:spcAft>
              <a:buNone/>
            </a:pPr>
            <a:r>
              <a:rPr lang="en"/>
              <a:t>5. Architecture of our web app</a:t>
            </a:r>
            <a:endParaRPr/>
          </a:p>
          <a:p>
            <a:pPr indent="0" lvl="0" marL="0" rtl="0" algn="l">
              <a:spcBef>
                <a:spcPts val="0"/>
              </a:spcBef>
              <a:spcAft>
                <a:spcPts val="0"/>
              </a:spcAft>
              <a:buNone/>
            </a:pPr>
            <a:r>
              <a:rPr lang="en"/>
              <a:t>6. Dataset</a:t>
            </a:r>
            <a:endParaRPr/>
          </a:p>
          <a:p>
            <a:pPr indent="0" lvl="0" marL="0" rtl="0" algn="l">
              <a:spcBef>
                <a:spcPts val="0"/>
              </a:spcBef>
              <a:spcAft>
                <a:spcPts val="0"/>
              </a:spcAft>
              <a:buNone/>
            </a:pPr>
            <a:r>
              <a:rPr lang="en"/>
              <a:t>7. Our live demo</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76e7e05e9_0_17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76e7e05e9_0_17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all love food.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all, at one point or another, in our lives, were food conscious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are curious of what  goes inside the food we eat, and what it can do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we would look into the back labels of the foods we would buy and see how much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purpose is to visually and quickly show what nutrients make up a particular food or beverage: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way you’ll know if one particular desert is a ball of fat or another contains the calcium, potassium, or iron you need for your body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1.To have a selection of a </a:t>
            </a:r>
            <a:r>
              <a:rPr lang="en"/>
              <a:t>variety</a:t>
            </a:r>
            <a:r>
              <a:rPr lang="en"/>
              <a:t> of foods. Make one selection, and see the </a:t>
            </a:r>
            <a:r>
              <a:rPr lang="en"/>
              <a:t>individual</a:t>
            </a:r>
            <a:r>
              <a:rPr lang="en"/>
              <a:t> macro and micro make up of that particular food or beverage.</a:t>
            </a:r>
            <a:endParaRPr/>
          </a:p>
          <a:p>
            <a:pPr indent="0" lvl="0" marL="0" rtl="0" algn="l">
              <a:spcBef>
                <a:spcPts val="0"/>
              </a:spcBef>
              <a:spcAft>
                <a:spcPts val="0"/>
              </a:spcAft>
              <a:buNone/>
            </a:pPr>
            <a:r>
              <a:rPr lang="en"/>
              <a:t>2.Have a category of all the foods in our database and find a </a:t>
            </a:r>
            <a:r>
              <a:rPr lang="en"/>
              <a:t>correlation between fat, protein, carbs and sugar to calories</a:t>
            </a:r>
            <a:r>
              <a:rPr lang="en"/>
              <a:t> </a:t>
            </a:r>
            <a:endParaRPr/>
          </a:p>
          <a:p>
            <a:pPr indent="0" lvl="0" marL="0" rtl="0" algn="l">
              <a:spcBef>
                <a:spcPts val="0"/>
              </a:spcBef>
              <a:spcAft>
                <a:spcPts val="0"/>
              </a:spcAft>
              <a:buNone/>
            </a:pPr>
            <a:r>
              <a:rPr lang="en"/>
              <a:t>3.And finally a comparison of two different foods or closely similar foods to see exactly what are the differences.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76e7e05e9_0_17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76e7e05e9_0_17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FNDDS is a database that provides the nutrient values for foods and beverages reported in What We Eat in America, which is an integrated national survey.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FNDDS database was in access form and in excel. We grabbed the excel form and did a bit of data munging since most of the data was already formatted.</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00065a85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00065a85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the layout of ou page:</a:t>
            </a:r>
            <a:endParaRPr/>
          </a:p>
          <a:p>
            <a:pPr indent="0" lvl="0" marL="0" rtl="0" algn="l">
              <a:spcBef>
                <a:spcPts val="0"/>
              </a:spcBef>
              <a:spcAft>
                <a:spcPts val="0"/>
              </a:spcAft>
              <a:buNone/>
            </a:pPr>
            <a:r>
              <a:rPr lang="en"/>
              <a:t>Home page consist of two selections:</a:t>
            </a:r>
            <a:endParaRPr/>
          </a:p>
          <a:p>
            <a:pPr indent="-298450" lvl="0" marL="457200" rtl="0" algn="l">
              <a:spcBef>
                <a:spcPts val="0"/>
              </a:spcBef>
              <a:spcAft>
                <a:spcPts val="0"/>
              </a:spcAft>
              <a:buSzPts val="1100"/>
              <a:buAutoNum type="arabicPeriod"/>
            </a:pPr>
            <a:r>
              <a:rPr lang="en"/>
              <a:t>First selection is the standard pick a unique food and then pick the portion size you want.</a:t>
            </a:r>
            <a:endParaRPr/>
          </a:p>
          <a:p>
            <a:pPr indent="-298450" lvl="0" marL="457200" rtl="0" algn="l">
              <a:spcBef>
                <a:spcPts val="0"/>
              </a:spcBef>
              <a:spcAft>
                <a:spcPts val="0"/>
              </a:spcAft>
              <a:buSzPts val="1100"/>
              <a:buAutoNum type="arabicPeriod"/>
            </a:pPr>
            <a:r>
              <a:rPr lang="en"/>
              <a:t>Second, is the category selection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e4187954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e4187954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1.SIde-by-side food selection and portion size selection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00065a85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00065a85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Setting up a database using Postgres, connecting using SQLalchemy and Flask to create our API’s. Using the API’s to pull the data using javascript and display it on our Dashboard html and Dash Comparison html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00065a858_0_9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00065a858_0_9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include the different portion sizes, that’s 39,718 records.</a:t>
            </a:r>
            <a:endParaRPr/>
          </a:p>
          <a:p>
            <a:pPr indent="0" lvl="0" marL="0" rtl="0" algn="l">
              <a:spcBef>
                <a:spcPts val="0"/>
              </a:spcBef>
              <a:spcAft>
                <a:spcPts val="0"/>
              </a:spcAft>
              <a:buNone/>
            </a:pPr>
            <a:r>
              <a:rPr lang="en"/>
              <a:t>For the live demo we shall,we shall run 443 records from our database</a:t>
            </a:r>
            <a:r>
              <a:rPr lang="en">
                <a:solidFill>
                  <a:schemeClr val="dk1"/>
                </a:solidFill>
              </a:rPr>
              <a:t> selection of individual foods</a:t>
            </a:r>
            <a:r>
              <a:rPr lang="en"/>
              <a:t>.</a:t>
            </a:r>
            <a:endParaRPr/>
          </a:p>
          <a:p>
            <a:pPr indent="0" lvl="0" marL="0" rtl="0" algn="l">
              <a:spcBef>
                <a:spcPts val="0"/>
              </a:spcBef>
              <a:spcAft>
                <a:spcPts val="0"/>
              </a:spcAft>
              <a:buNone/>
            </a:pPr>
            <a:r>
              <a:rPr lang="en"/>
              <a:t>Pulling the full amount of data slows down the application considerably.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157fab5e6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157fab5e6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app already running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TITLE" type="title">
  <p:cSld name="TITLE">
    <p:spTree>
      <p:nvGrpSpPr>
        <p:cNvPr id="8"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372052" y="1201775"/>
            <a:ext cx="63999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p:txBody>
      </p:sp>
      <p:sp>
        <p:nvSpPr>
          <p:cNvPr id="11" name="Google Shape;11;p2"/>
          <p:cNvSpPr txBox="1"/>
          <p:nvPr>
            <p:ph idx="1" type="subTitle"/>
          </p:nvPr>
        </p:nvSpPr>
        <p:spPr>
          <a:xfrm>
            <a:off x="1730850" y="3181925"/>
            <a:ext cx="56823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BIG_NUMBER_1_3">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6395719" y="948932"/>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7" name="Google Shape;67;p11"/>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68" name="Google Shape;68;p11"/>
          <p:cNvSpPr txBox="1"/>
          <p:nvPr>
            <p:ph idx="3" type="ctrTitle"/>
          </p:nvPr>
        </p:nvSpPr>
        <p:spPr>
          <a:xfrm>
            <a:off x="5756156" y="1414183"/>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9" name="Google Shape;69;p11"/>
          <p:cNvSpPr txBox="1"/>
          <p:nvPr>
            <p:ph idx="1" type="subTitle"/>
          </p:nvPr>
        </p:nvSpPr>
        <p:spPr>
          <a:xfrm>
            <a:off x="5729500" y="1654592"/>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0" name="Google Shape;70;p11"/>
          <p:cNvSpPr txBox="1"/>
          <p:nvPr>
            <p:ph hasCustomPrompt="1" idx="4" type="title"/>
          </p:nvPr>
        </p:nvSpPr>
        <p:spPr>
          <a:xfrm>
            <a:off x="6395719" y="3460603"/>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1" name="Google Shape;71;p11"/>
          <p:cNvSpPr txBox="1"/>
          <p:nvPr>
            <p:ph idx="5" type="ctrTitle"/>
          </p:nvPr>
        </p:nvSpPr>
        <p:spPr>
          <a:xfrm>
            <a:off x="5756156" y="3925854"/>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2" name="Google Shape;72;p11"/>
          <p:cNvSpPr txBox="1"/>
          <p:nvPr>
            <p:ph idx="6" type="subTitle"/>
          </p:nvPr>
        </p:nvSpPr>
        <p:spPr>
          <a:xfrm>
            <a:off x="5729500" y="4166263"/>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 name="Google Shape;73;p11"/>
          <p:cNvSpPr txBox="1"/>
          <p:nvPr>
            <p:ph hasCustomPrompt="1" idx="7" type="title"/>
          </p:nvPr>
        </p:nvSpPr>
        <p:spPr>
          <a:xfrm>
            <a:off x="6395719" y="2208324"/>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4" name="Google Shape;74;p11"/>
          <p:cNvSpPr txBox="1"/>
          <p:nvPr>
            <p:ph idx="8" type="ctrTitle"/>
          </p:nvPr>
        </p:nvSpPr>
        <p:spPr>
          <a:xfrm>
            <a:off x="5756156" y="2673575"/>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5" name="Google Shape;75;p11"/>
          <p:cNvSpPr txBox="1"/>
          <p:nvPr>
            <p:ph idx="9" type="subTitle"/>
          </p:nvPr>
        </p:nvSpPr>
        <p:spPr>
          <a:xfrm>
            <a:off x="5729500" y="2913984"/>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LISTS">
  <p:cSld name="BIG_NUMBER_1_1_1_1_1">
    <p:spTree>
      <p:nvGrpSpPr>
        <p:cNvPr id="76" name="Shape 76"/>
        <p:cNvGrpSpPr/>
        <p:nvPr/>
      </p:nvGrpSpPr>
      <p:grpSpPr>
        <a:xfrm>
          <a:off x="0" y="0"/>
          <a:ext cx="0" cy="0"/>
          <a:chOff x="0" y="0"/>
          <a:chExt cx="0" cy="0"/>
        </a:xfrm>
      </p:grpSpPr>
      <p:sp>
        <p:nvSpPr>
          <p:cNvPr id="77" name="Google Shape;77;p12"/>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78" name="Google Shape;78;p12"/>
          <p:cNvSpPr txBox="1"/>
          <p:nvPr>
            <p:ph idx="1" type="body"/>
          </p:nvPr>
        </p:nvSpPr>
        <p:spPr>
          <a:xfrm>
            <a:off x="2588450"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79" name="Google Shape;79;p12"/>
          <p:cNvSpPr txBox="1"/>
          <p:nvPr>
            <p:ph idx="2" type="body"/>
          </p:nvPr>
        </p:nvSpPr>
        <p:spPr>
          <a:xfrm>
            <a:off x="5530745"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80" name="Google Shape;80;p12"/>
          <p:cNvSpPr txBox="1"/>
          <p:nvPr>
            <p:ph idx="3" type="ctrTitle"/>
          </p:nvPr>
        </p:nvSpPr>
        <p:spPr>
          <a:xfrm>
            <a:off x="27680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1" name="Google Shape;81;p12"/>
          <p:cNvSpPr txBox="1"/>
          <p:nvPr>
            <p:ph idx="4" type="ctrTitle"/>
          </p:nvPr>
        </p:nvSpPr>
        <p:spPr>
          <a:xfrm>
            <a:off x="57103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p:cSld name="BIG_NUMBER_1_2_1_1_1">
    <p:spTree>
      <p:nvGrpSpPr>
        <p:cNvPr id="82" name="Shape 82"/>
        <p:cNvGrpSpPr/>
        <p:nvPr/>
      </p:nvGrpSpPr>
      <p:grpSpPr>
        <a:xfrm>
          <a:off x="0" y="0"/>
          <a:ext cx="0" cy="0"/>
          <a:chOff x="0" y="0"/>
          <a:chExt cx="0" cy="0"/>
        </a:xfrm>
      </p:grpSpPr>
      <p:sp>
        <p:nvSpPr>
          <p:cNvPr id="83" name="Google Shape;83;p1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84" name="Google Shape;84;p13"/>
          <p:cNvSpPr txBox="1"/>
          <p:nvPr>
            <p:ph idx="2" type="ctrTitle"/>
          </p:nvPr>
        </p:nvSpPr>
        <p:spPr>
          <a:xfrm>
            <a:off x="4152132"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5" name="Google Shape;85;p13"/>
          <p:cNvSpPr txBox="1"/>
          <p:nvPr>
            <p:ph idx="1" type="subTitle"/>
          </p:nvPr>
        </p:nvSpPr>
        <p:spPr>
          <a:xfrm>
            <a:off x="4113132"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6" name="Google Shape;86;p13"/>
          <p:cNvSpPr txBox="1"/>
          <p:nvPr>
            <p:ph idx="3" type="ctrTitle"/>
          </p:nvPr>
        </p:nvSpPr>
        <p:spPr>
          <a:xfrm>
            <a:off x="4152132"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7" name="Google Shape;87;p13"/>
          <p:cNvSpPr txBox="1"/>
          <p:nvPr>
            <p:ph idx="4" type="subTitle"/>
          </p:nvPr>
        </p:nvSpPr>
        <p:spPr>
          <a:xfrm>
            <a:off x="4113132"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8" name="Google Shape;88;p13"/>
          <p:cNvSpPr txBox="1"/>
          <p:nvPr>
            <p:ph idx="5" type="ctrTitle"/>
          </p:nvPr>
        </p:nvSpPr>
        <p:spPr>
          <a:xfrm>
            <a:off x="6274078"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9" name="Google Shape;89;p13"/>
          <p:cNvSpPr txBox="1"/>
          <p:nvPr>
            <p:ph idx="6" type="subTitle"/>
          </p:nvPr>
        </p:nvSpPr>
        <p:spPr>
          <a:xfrm>
            <a:off x="6274078"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0" name="Google Shape;90;p13"/>
          <p:cNvSpPr txBox="1"/>
          <p:nvPr>
            <p:ph idx="7" type="ctrTitle"/>
          </p:nvPr>
        </p:nvSpPr>
        <p:spPr>
          <a:xfrm>
            <a:off x="6274078"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1" name="Google Shape;91;p13"/>
          <p:cNvSpPr txBox="1"/>
          <p:nvPr>
            <p:ph idx="8" type="subTitle"/>
          </p:nvPr>
        </p:nvSpPr>
        <p:spPr>
          <a:xfrm>
            <a:off x="6274078"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2" name="Google Shape;92;p13"/>
          <p:cNvSpPr txBox="1"/>
          <p:nvPr>
            <p:ph idx="9" type="ctrTitle"/>
          </p:nvPr>
        </p:nvSpPr>
        <p:spPr>
          <a:xfrm>
            <a:off x="4152132"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3" name="Google Shape;93;p13"/>
          <p:cNvSpPr txBox="1"/>
          <p:nvPr>
            <p:ph idx="13" type="subTitle"/>
          </p:nvPr>
        </p:nvSpPr>
        <p:spPr>
          <a:xfrm>
            <a:off x="4113132"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4" name="Google Shape;94;p13"/>
          <p:cNvSpPr txBox="1"/>
          <p:nvPr>
            <p:ph idx="14" type="ctrTitle"/>
          </p:nvPr>
        </p:nvSpPr>
        <p:spPr>
          <a:xfrm>
            <a:off x="6274078"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5" name="Google Shape;95;p13"/>
          <p:cNvSpPr txBox="1"/>
          <p:nvPr>
            <p:ph idx="15" type="subTitle"/>
          </p:nvPr>
        </p:nvSpPr>
        <p:spPr>
          <a:xfrm>
            <a:off x="6274078"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3">
  <p:cSld name="BIG_NUMBER_1_2_1_2">
    <p:spTree>
      <p:nvGrpSpPr>
        <p:cNvPr id="96" name="Shape 96"/>
        <p:cNvGrpSpPr/>
        <p:nvPr/>
      </p:nvGrpSpPr>
      <p:grpSpPr>
        <a:xfrm>
          <a:off x="0" y="0"/>
          <a:ext cx="0" cy="0"/>
          <a:chOff x="0" y="0"/>
          <a:chExt cx="0" cy="0"/>
        </a:xfrm>
      </p:grpSpPr>
      <p:sp>
        <p:nvSpPr>
          <p:cNvPr id="97" name="Google Shape;97;p1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98" name="Google Shape;98;p14"/>
          <p:cNvSpPr txBox="1"/>
          <p:nvPr>
            <p:ph idx="2" type="ctrTitle"/>
          </p:nvPr>
        </p:nvSpPr>
        <p:spPr>
          <a:xfrm>
            <a:off x="790539"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9" name="Google Shape;99;p14"/>
          <p:cNvSpPr txBox="1"/>
          <p:nvPr>
            <p:ph idx="1" type="subTitle"/>
          </p:nvPr>
        </p:nvSpPr>
        <p:spPr>
          <a:xfrm>
            <a:off x="771075"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0" name="Google Shape;100;p14"/>
          <p:cNvSpPr txBox="1"/>
          <p:nvPr>
            <p:ph idx="3" type="ctrTitle"/>
          </p:nvPr>
        </p:nvSpPr>
        <p:spPr>
          <a:xfrm>
            <a:off x="2722896"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1" name="Google Shape;101;p14"/>
          <p:cNvSpPr txBox="1"/>
          <p:nvPr>
            <p:ph idx="4" type="subTitle"/>
          </p:nvPr>
        </p:nvSpPr>
        <p:spPr>
          <a:xfrm>
            <a:off x="2703432"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2" name="Google Shape;102;p14"/>
          <p:cNvSpPr txBox="1"/>
          <p:nvPr>
            <p:ph idx="5" type="ctrTitle"/>
          </p:nvPr>
        </p:nvSpPr>
        <p:spPr>
          <a:xfrm>
            <a:off x="465524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3" name="Google Shape;103;p14"/>
          <p:cNvSpPr txBox="1"/>
          <p:nvPr>
            <p:ph idx="6" type="subTitle"/>
          </p:nvPr>
        </p:nvSpPr>
        <p:spPr>
          <a:xfrm>
            <a:off x="463577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4" name="Google Shape;104;p14"/>
          <p:cNvSpPr txBox="1"/>
          <p:nvPr>
            <p:ph idx="7" type="ctrTitle"/>
          </p:nvPr>
        </p:nvSpPr>
        <p:spPr>
          <a:xfrm>
            <a:off x="658759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5" name="Google Shape;105;p14"/>
          <p:cNvSpPr txBox="1"/>
          <p:nvPr>
            <p:ph idx="8" type="subTitle"/>
          </p:nvPr>
        </p:nvSpPr>
        <p:spPr>
          <a:xfrm>
            <a:off x="656812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p:cSld name="BIG_NUMBER_1_2_1_2_1">
    <p:spTree>
      <p:nvGrpSpPr>
        <p:cNvPr id="106" name="Shape 106"/>
        <p:cNvGrpSpPr/>
        <p:nvPr/>
      </p:nvGrpSpPr>
      <p:grpSpPr>
        <a:xfrm>
          <a:off x="0" y="0"/>
          <a:ext cx="0" cy="0"/>
          <a:chOff x="0" y="0"/>
          <a:chExt cx="0" cy="0"/>
        </a:xfrm>
      </p:grpSpPr>
      <p:sp>
        <p:nvSpPr>
          <p:cNvPr id="107" name="Google Shape;107;p1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08" name="Google Shape;108;p15"/>
          <p:cNvSpPr txBox="1"/>
          <p:nvPr>
            <p:ph idx="2" type="ctrTitle"/>
          </p:nvPr>
        </p:nvSpPr>
        <p:spPr>
          <a:xfrm>
            <a:off x="743254" y="16607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9" name="Google Shape;109;p15"/>
          <p:cNvSpPr txBox="1"/>
          <p:nvPr>
            <p:ph idx="1" type="subTitle"/>
          </p:nvPr>
        </p:nvSpPr>
        <p:spPr>
          <a:xfrm>
            <a:off x="720000" y="19447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0" name="Google Shape;110;p15"/>
          <p:cNvSpPr txBox="1"/>
          <p:nvPr>
            <p:ph idx="3" type="ctrTitle"/>
          </p:nvPr>
        </p:nvSpPr>
        <p:spPr>
          <a:xfrm>
            <a:off x="743259" y="2942850"/>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1" name="Google Shape;111;p15"/>
          <p:cNvSpPr txBox="1"/>
          <p:nvPr>
            <p:ph idx="4" type="subTitle"/>
          </p:nvPr>
        </p:nvSpPr>
        <p:spPr>
          <a:xfrm>
            <a:off x="720005" y="3226775"/>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2">
  <p:cSld name="BIG_NUMBER_1_2_1_2_1_1">
    <p:spTree>
      <p:nvGrpSpPr>
        <p:cNvPr id="112" name="Shape 112"/>
        <p:cNvGrpSpPr/>
        <p:nvPr/>
      </p:nvGrpSpPr>
      <p:grpSpPr>
        <a:xfrm>
          <a:off x="0" y="0"/>
          <a:ext cx="0" cy="0"/>
          <a:chOff x="0" y="0"/>
          <a:chExt cx="0" cy="0"/>
        </a:xfrm>
      </p:grpSpPr>
      <p:sp>
        <p:nvSpPr>
          <p:cNvPr id="113" name="Google Shape;113;p1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14" name="Google Shape;114;p16"/>
          <p:cNvSpPr txBox="1"/>
          <p:nvPr>
            <p:ph idx="2" type="ctrTitle"/>
          </p:nvPr>
        </p:nvSpPr>
        <p:spPr>
          <a:xfrm>
            <a:off x="493166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5" name="Google Shape;115;p16"/>
          <p:cNvSpPr txBox="1"/>
          <p:nvPr>
            <p:ph idx="1" type="subTitle"/>
          </p:nvPr>
        </p:nvSpPr>
        <p:spPr>
          <a:xfrm>
            <a:off x="490841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6" name="Google Shape;116;p16"/>
          <p:cNvSpPr txBox="1"/>
          <p:nvPr>
            <p:ph idx="3" type="ctrTitle"/>
          </p:nvPr>
        </p:nvSpPr>
        <p:spPr>
          <a:xfrm>
            <a:off x="210274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7" name="Google Shape;117;p16"/>
          <p:cNvSpPr txBox="1"/>
          <p:nvPr>
            <p:ph idx="4" type="subTitle"/>
          </p:nvPr>
        </p:nvSpPr>
        <p:spPr>
          <a:xfrm>
            <a:off x="207949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AND CREDITS">
  <p:cSld name="BIG_NUMBER_1_1_1_2">
    <p:spTree>
      <p:nvGrpSpPr>
        <p:cNvPr id="118" name="Shape 118"/>
        <p:cNvGrpSpPr/>
        <p:nvPr/>
      </p:nvGrpSpPr>
      <p:grpSpPr>
        <a:xfrm>
          <a:off x="0" y="0"/>
          <a:ext cx="0" cy="0"/>
          <a:chOff x="0" y="0"/>
          <a:chExt cx="0" cy="0"/>
        </a:xfrm>
      </p:grpSpPr>
      <p:sp>
        <p:nvSpPr>
          <p:cNvPr id="119" name="Google Shape;119;p1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20" name="Google Shape;120;p17"/>
          <p:cNvSpPr txBox="1"/>
          <p:nvPr>
            <p:ph idx="1" type="subTitle"/>
          </p:nvPr>
        </p:nvSpPr>
        <p:spPr>
          <a:xfrm>
            <a:off x="4474450" y="1861775"/>
            <a:ext cx="3116700" cy="165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21" name="Google Shape;121;p17"/>
          <p:cNvSpPr txBox="1"/>
          <p:nvPr/>
        </p:nvSpPr>
        <p:spPr>
          <a:xfrm>
            <a:off x="5098225" y="3366000"/>
            <a:ext cx="24930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800">
                <a:latin typeface="Oxygen Light"/>
                <a:ea typeface="Oxygen Light"/>
                <a:cs typeface="Oxygen Light"/>
                <a:sym typeface="Oxygen Light"/>
              </a:rPr>
              <a:t>CREDITS: This presentation template was created by </a:t>
            </a:r>
            <a:r>
              <a:rPr b="1" lang="en" sz="800">
                <a:uFill>
                  <a:noFill/>
                </a:uFill>
                <a:latin typeface="Oxygen"/>
                <a:ea typeface="Oxygen"/>
                <a:cs typeface="Oxygen"/>
                <a:sym typeface="Oxygen"/>
                <a:hlinkClick r:id="rId2"/>
              </a:rPr>
              <a:t>Slidesgo</a:t>
            </a:r>
            <a:r>
              <a:rPr b="1" lang="en" sz="800">
                <a:latin typeface="Oxygen"/>
                <a:ea typeface="Oxygen"/>
                <a:cs typeface="Oxygen"/>
                <a:sym typeface="Oxygen"/>
              </a:rPr>
              <a:t>,</a:t>
            </a:r>
            <a:r>
              <a:rPr lang="en" sz="800">
                <a:latin typeface="Oxygen Light"/>
                <a:ea typeface="Oxygen Light"/>
                <a:cs typeface="Oxygen Light"/>
                <a:sym typeface="Oxygen Light"/>
              </a:rPr>
              <a:t> including icons by </a:t>
            </a:r>
            <a:r>
              <a:rPr b="1" lang="en" sz="800">
                <a:uFill>
                  <a:noFill/>
                </a:uFill>
                <a:latin typeface="Oxygen"/>
                <a:ea typeface="Oxygen"/>
                <a:cs typeface="Oxygen"/>
                <a:sym typeface="Oxygen"/>
                <a:hlinkClick r:id="rId3"/>
              </a:rPr>
              <a:t>Flaticon</a:t>
            </a:r>
            <a:r>
              <a:rPr lang="en" sz="800">
                <a:latin typeface="Oxygen Light"/>
                <a:ea typeface="Oxygen Light"/>
                <a:cs typeface="Oxygen Light"/>
                <a:sym typeface="Oxygen Light"/>
              </a:rPr>
              <a:t>, and infographics &amp; images by </a:t>
            </a:r>
            <a:r>
              <a:rPr b="1" lang="en" sz="800">
                <a:uFill>
                  <a:noFill/>
                </a:uFill>
                <a:latin typeface="Oxygen"/>
                <a:ea typeface="Oxygen"/>
                <a:cs typeface="Oxygen"/>
                <a:sym typeface="Oxygen"/>
                <a:hlinkClick r:id="rId4"/>
              </a:rPr>
              <a:t>Freepik</a:t>
            </a:r>
            <a:r>
              <a:rPr lang="en" sz="800">
                <a:latin typeface="Oxygen Light"/>
                <a:ea typeface="Oxygen Light"/>
                <a:cs typeface="Oxygen Light"/>
                <a:sym typeface="Oxygen Light"/>
              </a:rPr>
              <a:t>. </a:t>
            </a:r>
            <a:endParaRPr sz="800">
              <a:latin typeface="Oxygen Light"/>
              <a:ea typeface="Oxygen Light"/>
              <a:cs typeface="Oxygen Light"/>
              <a:sym typeface="Oxygen Light"/>
            </a:endParaRPr>
          </a:p>
          <a:p>
            <a:pPr indent="0" lvl="0" marL="0" rtl="0" algn="r">
              <a:lnSpc>
                <a:spcPct val="100000"/>
              </a:lnSpc>
              <a:spcBef>
                <a:spcPts val="300"/>
              </a:spcBef>
              <a:spcAft>
                <a:spcPts val="0"/>
              </a:spcAft>
              <a:buNone/>
            </a:pPr>
            <a:r>
              <a:rPr b="1" lang="en" sz="800">
                <a:latin typeface="Oxygen"/>
                <a:ea typeface="Oxygen"/>
                <a:cs typeface="Oxygen"/>
                <a:sym typeface="Oxygen"/>
              </a:rPr>
              <a:t>Please keep this slide for attribution.</a:t>
            </a:r>
            <a:endParaRPr b="1" sz="800">
              <a:latin typeface="Oxygen"/>
              <a:ea typeface="Oxygen"/>
              <a:cs typeface="Oxygen"/>
              <a:sym typeface="Oxygen"/>
            </a:endParaRPr>
          </a:p>
          <a:p>
            <a:pPr indent="0" lvl="0" marL="0" rtl="0" algn="r">
              <a:lnSpc>
                <a:spcPct val="115000"/>
              </a:lnSpc>
              <a:spcBef>
                <a:spcPts val="300"/>
              </a:spcBef>
              <a:spcAft>
                <a:spcPts val="0"/>
              </a:spcAft>
              <a:buNone/>
            </a:pPr>
            <a:r>
              <a:t/>
            </a:r>
            <a:endParaRPr sz="800">
              <a:latin typeface="Oxygen Light"/>
              <a:ea typeface="Oxygen Light"/>
              <a:cs typeface="Oxygen Light"/>
              <a:sym typeface="Oxygen Light"/>
            </a:endParaRPr>
          </a:p>
          <a:p>
            <a:pPr indent="0" lvl="0" marL="0" rtl="0" algn="r">
              <a:spcBef>
                <a:spcPts val="0"/>
              </a:spcBef>
              <a:spcAft>
                <a:spcPts val="0"/>
              </a:spcAft>
              <a:buNone/>
            </a:pPr>
            <a:r>
              <a:t/>
            </a:r>
            <a:endParaRPr sz="800">
              <a:latin typeface="Oxygen Light"/>
              <a:ea typeface="Oxygen Light"/>
              <a:cs typeface="Oxygen Light"/>
              <a:sym typeface="Oxygen Light"/>
            </a:endParaRP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2">
  <p:cSld name="BIG_NUMBER_1_1_2_1">
    <p:spTree>
      <p:nvGrpSpPr>
        <p:cNvPr id="122" name="Shape 122"/>
        <p:cNvGrpSpPr/>
        <p:nvPr/>
      </p:nvGrpSpPr>
      <p:grpSpPr>
        <a:xfrm>
          <a:off x="0" y="0"/>
          <a:ext cx="0" cy="0"/>
          <a:chOff x="0" y="0"/>
          <a:chExt cx="0" cy="0"/>
        </a:xfrm>
      </p:grpSpPr>
      <p:sp>
        <p:nvSpPr>
          <p:cNvPr id="123" name="Google Shape;123;p1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24" name="Google Shape;124;p18"/>
          <p:cNvSpPr txBox="1"/>
          <p:nvPr>
            <p:ph idx="1" type="body"/>
          </p:nvPr>
        </p:nvSpPr>
        <p:spPr>
          <a:xfrm>
            <a:off x="720000"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125" name="Google Shape;125;p18"/>
          <p:cNvSpPr txBox="1"/>
          <p:nvPr>
            <p:ph idx="2" type="body"/>
          </p:nvPr>
        </p:nvSpPr>
        <p:spPr>
          <a:xfrm>
            <a:off x="4409775"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_1">
    <p:bg>
      <p:bgPr>
        <a:solidFill>
          <a:srgbClr val="FFFFFF"/>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LIST">
  <p:cSld name="BIG_NUMBER_1_1_2">
    <p:spTree>
      <p:nvGrpSpPr>
        <p:cNvPr id="12" name="Shape 12"/>
        <p:cNvGrpSpPr/>
        <p:nvPr/>
      </p:nvGrpSpPr>
      <p:grpSpPr>
        <a:xfrm>
          <a:off x="0" y="0"/>
          <a:ext cx="0" cy="0"/>
          <a:chOff x="0" y="0"/>
          <a:chExt cx="0" cy="0"/>
        </a:xfrm>
      </p:grpSpPr>
      <p:sp>
        <p:nvSpPr>
          <p:cNvPr id="13" name="Google Shape;13;p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4" name="Google Shape;14;p3"/>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BIG_NUMBER_1">
    <p:spTree>
      <p:nvGrpSpPr>
        <p:cNvPr id="15" name="Shape 15"/>
        <p:cNvGrpSpPr/>
        <p:nvPr/>
      </p:nvGrpSpPr>
      <p:grpSpPr>
        <a:xfrm>
          <a:off x="0" y="0"/>
          <a:ext cx="0" cy="0"/>
          <a:chOff x="0" y="0"/>
          <a:chExt cx="0" cy="0"/>
        </a:xfrm>
      </p:grpSpPr>
      <p:sp>
        <p:nvSpPr>
          <p:cNvPr id="16" name="Google Shape;16;p4"/>
          <p:cNvSpPr txBox="1"/>
          <p:nvPr>
            <p:ph hasCustomPrompt="1" type="title"/>
          </p:nvPr>
        </p:nvSpPr>
        <p:spPr>
          <a:xfrm>
            <a:off x="11499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 name="Google Shape;17;p4"/>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8" name="Google Shape;18;p4"/>
          <p:cNvSpPr txBox="1"/>
          <p:nvPr>
            <p:ph idx="3" type="ctrTitle"/>
          </p:nvPr>
        </p:nvSpPr>
        <p:spPr>
          <a:xfrm>
            <a:off x="5920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 name="Google Shape;19;p4"/>
          <p:cNvSpPr txBox="1"/>
          <p:nvPr>
            <p:ph idx="1" type="subTitle"/>
          </p:nvPr>
        </p:nvSpPr>
        <p:spPr>
          <a:xfrm>
            <a:off x="5688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 name="Google Shape;20;p4"/>
          <p:cNvSpPr txBox="1"/>
          <p:nvPr>
            <p:ph hasCustomPrompt="1" idx="4" type="title"/>
          </p:nvPr>
        </p:nvSpPr>
        <p:spPr>
          <a:xfrm>
            <a:off x="11499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 name="Google Shape;21;p4"/>
          <p:cNvSpPr txBox="1"/>
          <p:nvPr>
            <p:ph idx="5" type="ctrTitle"/>
          </p:nvPr>
        </p:nvSpPr>
        <p:spPr>
          <a:xfrm>
            <a:off x="5920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 name="Google Shape;22;p4"/>
          <p:cNvSpPr txBox="1"/>
          <p:nvPr>
            <p:ph idx="6" type="subTitle"/>
          </p:nvPr>
        </p:nvSpPr>
        <p:spPr>
          <a:xfrm>
            <a:off x="5688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3" name="Google Shape;23;p4"/>
          <p:cNvSpPr txBox="1"/>
          <p:nvPr>
            <p:ph hasCustomPrompt="1" idx="7" type="title"/>
          </p:nvPr>
        </p:nvSpPr>
        <p:spPr>
          <a:xfrm>
            <a:off x="33057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4"/>
          <p:cNvSpPr txBox="1"/>
          <p:nvPr>
            <p:ph idx="8" type="ctrTitle"/>
          </p:nvPr>
        </p:nvSpPr>
        <p:spPr>
          <a:xfrm>
            <a:off x="27478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 name="Google Shape;25;p4"/>
          <p:cNvSpPr txBox="1"/>
          <p:nvPr>
            <p:ph idx="9" type="subTitle"/>
          </p:nvPr>
        </p:nvSpPr>
        <p:spPr>
          <a:xfrm>
            <a:off x="27246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 name="Google Shape;26;p4"/>
          <p:cNvSpPr txBox="1"/>
          <p:nvPr>
            <p:ph hasCustomPrompt="1" idx="13" type="title"/>
          </p:nvPr>
        </p:nvSpPr>
        <p:spPr>
          <a:xfrm>
            <a:off x="33057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 name="Google Shape;27;p4"/>
          <p:cNvSpPr txBox="1"/>
          <p:nvPr>
            <p:ph idx="14" type="ctrTitle"/>
          </p:nvPr>
        </p:nvSpPr>
        <p:spPr>
          <a:xfrm>
            <a:off x="27478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8" name="Google Shape;28;p4"/>
          <p:cNvSpPr txBox="1"/>
          <p:nvPr>
            <p:ph idx="15" type="subTitle"/>
          </p:nvPr>
        </p:nvSpPr>
        <p:spPr>
          <a:xfrm>
            <a:off x="27246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 name="Google Shape;29;p4"/>
          <p:cNvSpPr txBox="1"/>
          <p:nvPr>
            <p:ph hasCustomPrompt="1" idx="16" type="title"/>
          </p:nvPr>
        </p:nvSpPr>
        <p:spPr>
          <a:xfrm>
            <a:off x="5470096"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 name="Google Shape;30;p4"/>
          <p:cNvSpPr txBox="1"/>
          <p:nvPr>
            <p:ph idx="17" type="ctrTitle"/>
          </p:nvPr>
        </p:nvSpPr>
        <p:spPr>
          <a:xfrm>
            <a:off x="4912246"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31" name="Google Shape;31;p4"/>
          <p:cNvSpPr txBox="1"/>
          <p:nvPr>
            <p:ph idx="18" type="subTitle"/>
          </p:nvPr>
        </p:nvSpPr>
        <p:spPr>
          <a:xfrm>
            <a:off x="4888996"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2" name="Google Shape;32;p4"/>
          <p:cNvSpPr txBox="1"/>
          <p:nvPr>
            <p:ph hasCustomPrompt="1" idx="19" type="title"/>
          </p:nvPr>
        </p:nvSpPr>
        <p:spPr>
          <a:xfrm>
            <a:off x="5470096"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 name="Google Shape;33;p4"/>
          <p:cNvSpPr txBox="1"/>
          <p:nvPr>
            <p:ph idx="20" type="ctrTitle"/>
          </p:nvPr>
        </p:nvSpPr>
        <p:spPr>
          <a:xfrm>
            <a:off x="4912246"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34" name="Google Shape;34;p4"/>
          <p:cNvSpPr txBox="1"/>
          <p:nvPr>
            <p:ph idx="21" type="subTitle"/>
          </p:nvPr>
        </p:nvSpPr>
        <p:spPr>
          <a:xfrm>
            <a:off x="4888996"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BIG_NUMBER_1_1_3">
    <p:spTree>
      <p:nvGrpSpPr>
        <p:cNvPr id="35" name="Shape 35"/>
        <p:cNvGrpSpPr/>
        <p:nvPr/>
      </p:nvGrpSpPr>
      <p:grpSpPr>
        <a:xfrm>
          <a:off x="0" y="0"/>
          <a:ext cx="0" cy="0"/>
          <a:chOff x="0" y="0"/>
          <a:chExt cx="0" cy="0"/>
        </a:xfrm>
      </p:grpSpPr>
      <p:sp>
        <p:nvSpPr>
          <p:cNvPr id="36" name="Google Shape;36;p5"/>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bril Fatface"/>
              <a:buNone/>
              <a:defRPr sz="2400">
                <a:latin typeface="Abril Fatface"/>
                <a:ea typeface="Abril Fatface"/>
                <a:cs typeface="Abril Fatface"/>
                <a:sym typeface="Abril Fatface"/>
              </a:defRPr>
            </a:lvl1pPr>
            <a:lvl2pPr lvl="1" rtl="0" algn="ctr">
              <a:spcBef>
                <a:spcPts val="0"/>
              </a:spcBef>
              <a:spcAft>
                <a:spcPts val="0"/>
              </a:spcAft>
              <a:buSzPts val="2400"/>
              <a:buFont typeface="Abril Fatface"/>
              <a:buNone/>
              <a:defRPr sz="2400">
                <a:latin typeface="Abril Fatface"/>
                <a:ea typeface="Abril Fatface"/>
                <a:cs typeface="Abril Fatface"/>
                <a:sym typeface="Abril Fatface"/>
              </a:defRPr>
            </a:lvl2pPr>
            <a:lvl3pPr lvl="2" rtl="0" algn="ctr">
              <a:spcBef>
                <a:spcPts val="0"/>
              </a:spcBef>
              <a:spcAft>
                <a:spcPts val="0"/>
              </a:spcAft>
              <a:buSzPts val="2400"/>
              <a:buFont typeface="Abril Fatface"/>
              <a:buNone/>
              <a:defRPr sz="2400">
                <a:latin typeface="Abril Fatface"/>
                <a:ea typeface="Abril Fatface"/>
                <a:cs typeface="Abril Fatface"/>
                <a:sym typeface="Abril Fatface"/>
              </a:defRPr>
            </a:lvl3pPr>
            <a:lvl4pPr lvl="3" rtl="0" algn="ctr">
              <a:spcBef>
                <a:spcPts val="0"/>
              </a:spcBef>
              <a:spcAft>
                <a:spcPts val="0"/>
              </a:spcAft>
              <a:buSzPts val="2400"/>
              <a:buFont typeface="Abril Fatface"/>
              <a:buNone/>
              <a:defRPr sz="2400">
                <a:latin typeface="Abril Fatface"/>
                <a:ea typeface="Abril Fatface"/>
                <a:cs typeface="Abril Fatface"/>
                <a:sym typeface="Abril Fatface"/>
              </a:defRPr>
            </a:lvl4pPr>
            <a:lvl5pPr lvl="4" rtl="0" algn="ctr">
              <a:spcBef>
                <a:spcPts val="0"/>
              </a:spcBef>
              <a:spcAft>
                <a:spcPts val="0"/>
              </a:spcAft>
              <a:buSzPts val="2400"/>
              <a:buFont typeface="Abril Fatface"/>
              <a:buNone/>
              <a:defRPr sz="2400">
                <a:latin typeface="Abril Fatface"/>
                <a:ea typeface="Abril Fatface"/>
                <a:cs typeface="Abril Fatface"/>
                <a:sym typeface="Abril Fatface"/>
              </a:defRPr>
            </a:lvl5pPr>
            <a:lvl6pPr lvl="5" rtl="0" algn="ctr">
              <a:spcBef>
                <a:spcPts val="0"/>
              </a:spcBef>
              <a:spcAft>
                <a:spcPts val="0"/>
              </a:spcAft>
              <a:buSzPts val="2400"/>
              <a:buFont typeface="Abril Fatface"/>
              <a:buNone/>
              <a:defRPr sz="2400">
                <a:latin typeface="Abril Fatface"/>
                <a:ea typeface="Abril Fatface"/>
                <a:cs typeface="Abril Fatface"/>
                <a:sym typeface="Abril Fatface"/>
              </a:defRPr>
            </a:lvl6pPr>
            <a:lvl7pPr lvl="6" rtl="0" algn="ctr">
              <a:spcBef>
                <a:spcPts val="0"/>
              </a:spcBef>
              <a:spcAft>
                <a:spcPts val="0"/>
              </a:spcAft>
              <a:buSzPts val="2400"/>
              <a:buFont typeface="Abril Fatface"/>
              <a:buNone/>
              <a:defRPr sz="2400">
                <a:latin typeface="Abril Fatface"/>
                <a:ea typeface="Abril Fatface"/>
                <a:cs typeface="Abril Fatface"/>
                <a:sym typeface="Abril Fatface"/>
              </a:defRPr>
            </a:lvl7pPr>
            <a:lvl8pPr lvl="7" rtl="0" algn="ctr">
              <a:spcBef>
                <a:spcPts val="0"/>
              </a:spcBef>
              <a:spcAft>
                <a:spcPts val="0"/>
              </a:spcAft>
              <a:buSzPts val="2400"/>
              <a:buFont typeface="Abril Fatface"/>
              <a:buNone/>
              <a:defRPr sz="2400">
                <a:latin typeface="Abril Fatface"/>
                <a:ea typeface="Abril Fatface"/>
                <a:cs typeface="Abril Fatface"/>
                <a:sym typeface="Abril Fatface"/>
              </a:defRPr>
            </a:lvl8pPr>
            <a:lvl9pPr lvl="8" rtl="0" algn="ctr">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37" name="Google Shape;37;p5"/>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8" name="Google Shape;38;p5"/>
          <p:cNvSpPr txBox="1"/>
          <p:nvPr>
            <p:ph hasCustomPrompt="1" idx="2" type="title"/>
          </p:nvPr>
        </p:nvSpPr>
        <p:spPr>
          <a:xfrm>
            <a:off x="3897150" y="1361375"/>
            <a:ext cx="13497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BIG_NUMBER_1_1">
    <p:spTree>
      <p:nvGrpSpPr>
        <p:cNvPr id="39" name="Shape 39"/>
        <p:cNvGrpSpPr/>
        <p:nvPr/>
      </p:nvGrpSpPr>
      <p:grpSpPr>
        <a:xfrm>
          <a:off x="0" y="0"/>
          <a:ext cx="0" cy="0"/>
          <a:chOff x="0" y="0"/>
          <a:chExt cx="0" cy="0"/>
        </a:xfrm>
      </p:grpSpPr>
      <p:sp>
        <p:nvSpPr>
          <p:cNvPr id="40" name="Google Shape;40;p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1" name="Google Shape;41;p6"/>
          <p:cNvSpPr txBox="1"/>
          <p:nvPr>
            <p:ph idx="1" type="subTitle"/>
          </p:nvPr>
        </p:nvSpPr>
        <p:spPr>
          <a:xfrm>
            <a:off x="3013650" y="3216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BIG_NUMBER_1_1_1">
    <p:spTree>
      <p:nvGrpSpPr>
        <p:cNvPr id="42" name="Shape 42"/>
        <p:cNvGrpSpPr/>
        <p:nvPr/>
      </p:nvGrpSpPr>
      <p:grpSpPr>
        <a:xfrm>
          <a:off x="0" y="0"/>
          <a:ext cx="0" cy="0"/>
          <a:chOff x="0" y="0"/>
          <a:chExt cx="0" cy="0"/>
        </a:xfrm>
      </p:grpSpPr>
      <p:sp>
        <p:nvSpPr>
          <p:cNvPr id="43" name="Google Shape;43;p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4" name="Google Shape;44;p7"/>
          <p:cNvSpPr txBox="1"/>
          <p:nvPr>
            <p:ph idx="1" type="subTitle"/>
          </p:nvPr>
        </p:nvSpPr>
        <p:spPr>
          <a:xfrm>
            <a:off x="996675" y="2313900"/>
            <a:ext cx="3116700" cy="15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p:cSld name="BIG_NUMBER_1_2">
    <p:spTree>
      <p:nvGrpSpPr>
        <p:cNvPr id="45" name="Shape 45"/>
        <p:cNvGrpSpPr/>
        <p:nvPr/>
      </p:nvGrpSpPr>
      <p:grpSpPr>
        <a:xfrm>
          <a:off x="0" y="0"/>
          <a:ext cx="0" cy="0"/>
          <a:chOff x="0" y="0"/>
          <a:chExt cx="0" cy="0"/>
        </a:xfrm>
      </p:grpSpPr>
      <p:sp>
        <p:nvSpPr>
          <p:cNvPr id="46" name="Google Shape;46;p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7" name="Google Shape;47;p8"/>
          <p:cNvSpPr txBox="1"/>
          <p:nvPr>
            <p:ph idx="2" type="ctrTitle"/>
          </p:nvPr>
        </p:nvSpPr>
        <p:spPr>
          <a:xfrm>
            <a:off x="12091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48" name="Google Shape;48;p8"/>
          <p:cNvSpPr txBox="1"/>
          <p:nvPr>
            <p:ph idx="1" type="subTitle"/>
          </p:nvPr>
        </p:nvSpPr>
        <p:spPr>
          <a:xfrm>
            <a:off x="13042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9" name="Google Shape;49;p8"/>
          <p:cNvSpPr txBox="1"/>
          <p:nvPr>
            <p:ph idx="3" type="ctrTitle"/>
          </p:nvPr>
        </p:nvSpPr>
        <p:spPr>
          <a:xfrm>
            <a:off x="35173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0" name="Google Shape;50;p8"/>
          <p:cNvSpPr txBox="1"/>
          <p:nvPr>
            <p:ph idx="4" type="subTitle"/>
          </p:nvPr>
        </p:nvSpPr>
        <p:spPr>
          <a:xfrm>
            <a:off x="36124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 name="Google Shape;51;p8"/>
          <p:cNvSpPr txBox="1"/>
          <p:nvPr>
            <p:ph idx="5" type="ctrTitle"/>
          </p:nvPr>
        </p:nvSpPr>
        <p:spPr>
          <a:xfrm>
            <a:off x="58255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2" name="Google Shape;52;p8"/>
          <p:cNvSpPr txBox="1"/>
          <p:nvPr>
            <p:ph idx="6" type="subTitle"/>
          </p:nvPr>
        </p:nvSpPr>
        <p:spPr>
          <a:xfrm>
            <a:off x="59206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p:cSld name="BIG_NUMBER_1_2_1">
    <p:spTree>
      <p:nvGrpSpPr>
        <p:cNvPr id="53" name="Shape 53"/>
        <p:cNvGrpSpPr/>
        <p:nvPr/>
      </p:nvGrpSpPr>
      <p:grpSpPr>
        <a:xfrm>
          <a:off x="0" y="0"/>
          <a:ext cx="0" cy="0"/>
          <a:chOff x="0" y="0"/>
          <a:chExt cx="0" cy="0"/>
        </a:xfrm>
      </p:grpSpPr>
      <p:sp>
        <p:nvSpPr>
          <p:cNvPr id="54" name="Google Shape;54;p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55" name="Google Shape;55;p9"/>
          <p:cNvSpPr txBox="1"/>
          <p:nvPr>
            <p:ph idx="2" type="ctrTitle"/>
          </p:nvPr>
        </p:nvSpPr>
        <p:spPr>
          <a:xfrm>
            <a:off x="790539"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6" name="Google Shape;56;p9"/>
          <p:cNvSpPr txBox="1"/>
          <p:nvPr>
            <p:ph idx="1" type="subTitle"/>
          </p:nvPr>
        </p:nvSpPr>
        <p:spPr>
          <a:xfrm>
            <a:off x="771075"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7" name="Google Shape;57;p9"/>
          <p:cNvSpPr txBox="1"/>
          <p:nvPr>
            <p:ph idx="3" type="ctrTitle"/>
          </p:nvPr>
        </p:nvSpPr>
        <p:spPr>
          <a:xfrm>
            <a:off x="2722896"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8" name="Google Shape;58;p9"/>
          <p:cNvSpPr txBox="1"/>
          <p:nvPr>
            <p:ph idx="4" type="subTitle"/>
          </p:nvPr>
        </p:nvSpPr>
        <p:spPr>
          <a:xfrm>
            <a:off x="2703432"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9"/>
          <p:cNvSpPr txBox="1"/>
          <p:nvPr>
            <p:ph idx="5" type="ctrTitle"/>
          </p:nvPr>
        </p:nvSpPr>
        <p:spPr>
          <a:xfrm>
            <a:off x="4655242"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0" name="Google Shape;60;p9"/>
          <p:cNvSpPr txBox="1"/>
          <p:nvPr>
            <p:ph idx="6" type="subTitle"/>
          </p:nvPr>
        </p:nvSpPr>
        <p:spPr>
          <a:xfrm>
            <a:off x="4635778"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1" name="Google Shape;61;p9"/>
          <p:cNvSpPr txBox="1"/>
          <p:nvPr>
            <p:ph idx="7" type="ctrTitle"/>
          </p:nvPr>
        </p:nvSpPr>
        <p:spPr>
          <a:xfrm>
            <a:off x="6587592"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2" name="Google Shape;62;p9"/>
          <p:cNvSpPr txBox="1"/>
          <p:nvPr>
            <p:ph idx="8" type="subTitle"/>
          </p:nvPr>
        </p:nvSpPr>
        <p:spPr>
          <a:xfrm>
            <a:off x="6568128"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BIG_NUMBER_1_1_1_1">
    <p:spTree>
      <p:nvGrpSpPr>
        <p:cNvPr id="63" name="Shape 63"/>
        <p:cNvGrpSpPr/>
        <p:nvPr/>
      </p:nvGrpSpPr>
      <p:grpSpPr>
        <a:xfrm>
          <a:off x="0" y="0"/>
          <a:ext cx="0" cy="0"/>
          <a:chOff x="0" y="0"/>
          <a:chExt cx="0" cy="0"/>
        </a:xfrm>
      </p:grpSpPr>
      <p:sp>
        <p:nvSpPr>
          <p:cNvPr id="64" name="Google Shape;64;p10"/>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indent="-317500" lvl="1" marL="9144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indent="-317500" lvl="2" marL="13716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indent="-317500" lvl="3" marL="18288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indent="-317500" lvl="4" marL="22860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indent="-317500" lvl="5" marL="27432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indent="-317500" lvl="6" marL="32004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indent="-317500" lvl="7" marL="36576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indent="-317500" lvl="8" marL="41148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26.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23.png"/><Relationship Id="rId8"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7.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ctrTitle"/>
          </p:nvPr>
        </p:nvSpPr>
        <p:spPr>
          <a:xfrm>
            <a:off x="1372052" y="1201775"/>
            <a:ext cx="6399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A1C448"/>
                </a:solidFill>
              </a:rPr>
              <a:t>Food and Beverage Dashboard</a:t>
            </a:r>
            <a:endParaRPr/>
          </a:p>
        </p:txBody>
      </p:sp>
      <p:sp>
        <p:nvSpPr>
          <p:cNvPr id="133" name="Google Shape;133;p21"/>
          <p:cNvSpPr txBox="1"/>
          <p:nvPr>
            <p:ph idx="1" type="subTitle"/>
          </p:nvPr>
        </p:nvSpPr>
        <p:spPr>
          <a:xfrm>
            <a:off x="1730850" y="3181925"/>
            <a:ext cx="5682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Jean Paul Mitterhofer</a:t>
            </a:r>
            <a:endParaRPr/>
          </a:p>
          <a:p>
            <a:pPr indent="0" lvl="0" marL="0" rtl="0" algn="ctr">
              <a:spcBef>
                <a:spcPts val="0"/>
              </a:spcBef>
              <a:spcAft>
                <a:spcPts val="0"/>
              </a:spcAft>
              <a:buNone/>
            </a:pPr>
            <a:r>
              <a:rPr lang="en"/>
              <a:t>Lyna Olivares</a:t>
            </a:r>
            <a:endParaRPr/>
          </a:p>
          <a:p>
            <a:pPr indent="0" lvl="0" marL="0" rtl="0" algn="ctr">
              <a:spcBef>
                <a:spcPts val="0"/>
              </a:spcBef>
              <a:spcAft>
                <a:spcPts val="0"/>
              </a:spcAft>
              <a:buClr>
                <a:schemeClr val="dk1"/>
              </a:buClr>
              <a:buSzPts val="1100"/>
              <a:buFont typeface="Arial"/>
              <a:buNone/>
            </a:pPr>
            <a:r>
              <a:rPr lang="en"/>
              <a:t>Baoxing Wang</a:t>
            </a:r>
            <a:endParaRPr/>
          </a:p>
        </p:txBody>
      </p:sp>
      <p:pic>
        <p:nvPicPr>
          <p:cNvPr id="134" name="Google Shape;134;p21"/>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5" name="Google Shape;135;p21"/>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36" name="Google Shape;136;p21"/>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37" name="Google Shape;137;p21"/>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38" name="Google Shape;138;p21"/>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39" name="Google Shape;139;p21"/>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0" name="Google Shape;140;p21"/>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1" name="Google Shape;141;p21"/>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2" name="Google Shape;142;p21"/>
          <p:cNvPicPr preferRelativeResize="0"/>
          <p:nvPr/>
        </p:nvPicPr>
        <p:blipFill>
          <a:blip r:embed="rId11">
            <a:alphaModFix/>
          </a:blip>
          <a:stretch>
            <a:fillRect/>
          </a:stretch>
        </p:blipFill>
        <p:spPr>
          <a:xfrm>
            <a:off x="-120523" y="1435815"/>
            <a:ext cx="1109925" cy="1323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148" name="Google Shape;148;p22"/>
          <p:cNvCxnSpPr>
            <a:stCxn id="149" idx="3"/>
          </p:cNvCxnSpPr>
          <p:nvPr/>
        </p:nvCxnSpPr>
        <p:spPr>
          <a:xfrm>
            <a:off x="4062475" y="695425"/>
            <a:ext cx="5491500" cy="0"/>
          </a:xfrm>
          <a:prstGeom prst="straightConnector1">
            <a:avLst/>
          </a:prstGeom>
          <a:noFill/>
          <a:ln cap="flat" cmpd="sng" w="76200">
            <a:solidFill>
              <a:schemeClr val="accent1"/>
            </a:solidFill>
            <a:prstDash val="solid"/>
            <a:round/>
            <a:headEnd len="med" w="med" type="none"/>
            <a:tailEnd len="med" w="med" type="none"/>
          </a:ln>
        </p:spPr>
      </p:cxnSp>
      <p:sp>
        <p:nvSpPr>
          <p:cNvPr id="150" name="Google Shape;150;p22"/>
          <p:cNvSpPr/>
          <p:nvPr/>
        </p:nvSpPr>
        <p:spPr>
          <a:xfrm>
            <a:off x="6753775" y="2437625"/>
            <a:ext cx="2606100" cy="26061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2"/>
          <p:cNvPicPr preferRelativeResize="0"/>
          <p:nvPr/>
        </p:nvPicPr>
        <p:blipFill>
          <a:blip r:embed="rId3">
            <a:alphaModFix/>
          </a:blip>
          <a:stretch>
            <a:fillRect/>
          </a:stretch>
        </p:blipFill>
        <p:spPr>
          <a:xfrm>
            <a:off x="7206525" y="309450"/>
            <a:ext cx="2983200" cy="4537275"/>
          </a:xfrm>
          <a:prstGeom prst="rect">
            <a:avLst/>
          </a:prstGeom>
          <a:noFill/>
          <a:ln>
            <a:noFill/>
          </a:ln>
        </p:spPr>
      </p:pic>
      <p:sp>
        <p:nvSpPr>
          <p:cNvPr id="152" name="Google Shape;152;p22"/>
          <p:cNvSpPr txBox="1"/>
          <p:nvPr>
            <p:ph type="title"/>
          </p:nvPr>
        </p:nvSpPr>
        <p:spPr>
          <a:xfrm>
            <a:off x="1149900" y="143475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3" name="Google Shape;153;p22"/>
          <p:cNvSpPr txBox="1"/>
          <p:nvPr>
            <p:ph idx="3" type="ctrTitle"/>
          </p:nvPr>
        </p:nvSpPr>
        <p:spPr>
          <a:xfrm>
            <a:off x="592050" y="189787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154" name="Google Shape;154;p22"/>
          <p:cNvSpPr txBox="1"/>
          <p:nvPr>
            <p:ph idx="4" type="title"/>
          </p:nvPr>
        </p:nvSpPr>
        <p:spPr>
          <a:xfrm>
            <a:off x="1149900" y="23648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5" name="Google Shape;155;p22"/>
          <p:cNvSpPr txBox="1"/>
          <p:nvPr>
            <p:ph idx="5" type="ctrTitle"/>
          </p:nvPr>
        </p:nvSpPr>
        <p:spPr>
          <a:xfrm>
            <a:off x="592050" y="28279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a:t>
            </a:r>
            <a:r>
              <a:rPr lang="en"/>
              <a:t> Page</a:t>
            </a:r>
            <a:endParaRPr/>
          </a:p>
        </p:txBody>
      </p:sp>
      <p:sp>
        <p:nvSpPr>
          <p:cNvPr id="156" name="Google Shape;156;p22"/>
          <p:cNvSpPr txBox="1"/>
          <p:nvPr>
            <p:ph idx="7" type="title"/>
          </p:nvPr>
        </p:nvSpPr>
        <p:spPr>
          <a:xfrm>
            <a:off x="3305700" y="143475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7" name="Google Shape;157;p22"/>
          <p:cNvSpPr txBox="1"/>
          <p:nvPr>
            <p:ph idx="8" type="ctrTitle"/>
          </p:nvPr>
        </p:nvSpPr>
        <p:spPr>
          <a:xfrm>
            <a:off x="2747850" y="189787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About Data</a:t>
            </a:r>
            <a:endParaRPr/>
          </a:p>
        </p:txBody>
      </p:sp>
      <p:sp>
        <p:nvSpPr>
          <p:cNvPr id="158" name="Google Shape;158;p22"/>
          <p:cNvSpPr txBox="1"/>
          <p:nvPr>
            <p:ph idx="13" type="title"/>
          </p:nvPr>
        </p:nvSpPr>
        <p:spPr>
          <a:xfrm>
            <a:off x="3305700" y="23648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59" name="Google Shape;159;p22"/>
          <p:cNvSpPr txBox="1"/>
          <p:nvPr>
            <p:ph idx="14" type="ctrTitle"/>
          </p:nvPr>
        </p:nvSpPr>
        <p:spPr>
          <a:xfrm>
            <a:off x="2747850" y="28279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a:t>
            </a:r>
            <a:endParaRPr/>
          </a:p>
        </p:txBody>
      </p:sp>
      <p:sp>
        <p:nvSpPr>
          <p:cNvPr id="160" name="Google Shape;160;p22"/>
          <p:cNvSpPr txBox="1"/>
          <p:nvPr>
            <p:ph idx="16" type="title"/>
          </p:nvPr>
        </p:nvSpPr>
        <p:spPr>
          <a:xfrm>
            <a:off x="5470096" y="143475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61" name="Google Shape;161;p22"/>
          <p:cNvSpPr txBox="1"/>
          <p:nvPr>
            <p:ph idx="17" type="ctrTitle"/>
          </p:nvPr>
        </p:nvSpPr>
        <p:spPr>
          <a:xfrm>
            <a:off x="4912246" y="189787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Home Page</a:t>
            </a:r>
            <a:endParaRPr/>
          </a:p>
        </p:txBody>
      </p:sp>
      <p:sp>
        <p:nvSpPr>
          <p:cNvPr id="162" name="Google Shape;162;p22"/>
          <p:cNvSpPr txBox="1"/>
          <p:nvPr>
            <p:ph idx="19" type="title"/>
          </p:nvPr>
        </p:nvSpPr>
        <p:spPr>
          <a:xfrm>
            <a:off x="5470096" y="23648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63" name="Google Shape;163;p22"/>
          <p:cNvSpPr txBox="1"/>
          <p:nvPr>
            <p:ph idx="20" type="ctrTitle"/>
          </p:nvPr>
        </p:nvSpPr>
        <p:spPr>
          <a:xfrm>
            <a:off x="4912246" y="28279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164" name="Google Shape;164;p22"/>
          <p:cNvSpPr txBox="1"/>
          <p:nvPr>
            <p:ph idx="4" type="title"/>
          </p:nvPr>
        </p:nvSpPr>
        <p:spPr>
          <a:xfrm>
            <a:off x="1149900" y="32792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165" name="Google Shape;165;p22"/>
          <p:cNvSpPr txBox="1"/>
          <p:nvPr>
            <p:ph idx="5" type="ctrTitle"/>
          </p:nvPr>
        </p:nvSpPr>
        <p:spPr>
          <a:xfrm>
            <a:off x="592050" y="37423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Live Demo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GOALS</a:t>
            </a:r>
            <a:endParaRPr/>
          </a:p>
        </p:txBody>
      </p:sp>
      <p:sp>
        <p:nvSpPr>
          <p:cNvPr id="171" name="Google Shape;171;p23"/>
          <p:cNvSpPr txBox="1"/>
          <p:nvPr>
            <p:ph idx="2" type="ctrTitle"/>
          </p:nvPr>
        </p:nvSpPr>
        <p:spPr>
          <a:xfrm>
            <a:off x="1209150" y="28943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Individual</a:t>
            </a:r>
            <a:r>
              <a:rPr lang="en"/>
              <a:t> Macro Micro Nutrient make up</a:t>
            </a:r>
            <a:endParaRPr/>
          </a:p>
        </p:txBody>
      </p:sp>
      <p:sp>
        <p:nvSpPr>
          <p:cNvPr id="172" name="Google Shape;172;p23"/>
          <p:cNvSpPr/>
          <p:nvPr/>
        </p:nvSpPr>
        <p:spPr>
          <a:xfrm>
            <a:off x="1856400" y="1822025"/>
            <a:ext cx="938400" cy="9384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txBox="1"/>
          <p:nvPr>
            <p:ph idx="3" type="ctrTitle"/>
          </p:nvPr>
        </p:nvSpPr>
        <p:spPr>
          <a:xfrm>
            <a:off x="3517350" y="28943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Correlation between calories and macro nutrients</a:t>
            </a:r>
            <a:endParaRPr/>
          </a:p>
        </p:txBody>
      </p:sp>
      <p:sp>
        <p:nvSpPr>
          <p:cNvPr id="174" name="Google Shape;174;p23"/>
          <p:cNvSpPr txBox="1"/>
          <p:nvPr>
            <p:ph idx="5" type="ctrTitle"/>
          </p:nvPr>
        </p:nvSpPr>
        <p:spPr>
          <a:xfrm>
            <a:off x="5825550" y="28943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of two </a:t>
            </a:r>
            <a:r>
              <a:rPr lang="en"/>
              <a:t>different</a:t>
            </a:r>
            <a:r>
              <a:rPr lang="en"/>
              <a:t> food/</a:t>
            </a:r>
            <a:r>
              <a:rPr lang="en"/>
              <a:t>beverage</a:t>
            </a:r>
            <a:endParaRPr/>
          </a:p>
        </p:txBody>
      </p:sp>
      <p:sp>
        <p:nvSpPr>
          <p:cNvPr id="175" name="Google Shape;175;p23"/>
          <p:cNvSpPr/>
          <p:nvPr/>
        </p:nvSpPr>
        <p:spPr>
          <a:xfrm>
            <a:off x="6422625" y="1822025"/>
            <a:ext cx="938400" cy="9384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4091175" y="1822025"/>
            <a:ext cx="938400" cy="938400"/>
          </a:xfrm>
          <a:prstGeom prst="ellipse">
            <a:avLst/>
          </a:prstGeom>
          <a:solidFill>
            <a:srgbClr val="A1C448">
              <a:alpha val="3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3"/>
          <p:cNvPicPr preferRelativeResize="0"/>
          <p:nvPr/>
        </p:nvPicPr>
        <p:blipFill>
          <a:blip r:embed="rId3">
            <a:alphaModFix/>
          </a:blip>
          <a:stretch>
            <a:fillRect/>
          </a:stretch>
        </p:blipFill>
        <p:spPr>
          <a:xfrm>
            <a:off x="1667813" y="1838325"/>
            <a:ext cx="1168725" cy="905800"/>
          </a:xfrm>
          <a:prstGeom prst="rect">
            <a:avLst/>
          </a:prstGeom>
          <a:noFill/>
          <a:ln>
            <a:noFill/>
          </a:ln>
        </p:spPr>
      </p:pic>
      <p:pic>
        <p:nvPicPr>
          <p:cNvPr id="178" name="Google Shape;178;p23"/>
          <p:cNvPicPr preferRelativeResize="0"/>
          <p:nvPr/>
        </p:nvPicPr>
        <p:blipFill>
          <a:blip r:embed="rId4">
            <a:alphaModFix/>
          </a:blip>
          <a:stretch>
            <a:fillRect/>
          </a:stretch>
        </p:blipFill>
        <p:spPr>
          <a:xfrm>
            <a:off x="6520950" y="1838326"/>
            <a:ext cx="741743" cy="905800"/>
          </a:xfrm>
          <a:prstGeom prst="rect">
            <a:avLst/>
          </a:prstGeom>
          <a:noFill/>
          <a:ln>
            <a:noFill/>
          </a:ln>
        </p:spPr>
      </p:pic>
      <p:pic>
        <p:nvPicPr>
          <p:cNvPr id="179" name="Google Shape;179;p23"/>
          <p:cNvPicPr preferRelativeResize="0"/>
          <p:nvPr/>
        </p:nvPicPr>
        <p:blipFill>
          <a:blip r:embed="rId5">
            <a:alphaModFix/>
          </a:blip>
          <a:stretch>
            <a:fillRect/>
          </a:stretch>
        </p:blipFill>
        <p:spPr>
          <a:xfrm>
            <a:off x="4102819" y="1838325"/>
            <a:ext cx="938351" cy="905800"/>
          </a:xfrm>
          <a:prstGeom prst="rect">
            <a:avLst/>
          </a:prstGeom>
          <a:noFill/>
          <a:ln>
            <a:noFill/>
          </a:ln>
        </p:spPr>
      </p:pic>
      <p:cxnSp>
        <p:nvCxnSpPr>
          <p:cNvPr id="180" name="Google Shape;180;p23"/>
          <p:cNvCxnSpPr/>
          <p:nvPr/>
        </p:nvCxnSpPr>
        <p:spPr>
          <a:xfrm>
            <a:off x="2683903" y="695425"/>
            <a:ext cx="649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DATA</a:t>
            </a:r>
            <a:endParaRPr/>
          </a:p>
        </p:txBody>
      </p:sp>
      <p:sp>
        <p:nvSpPr>
          <p:cNvPr id="186" name="Google Shape;186;p24"/>
          <p:cNvSpPr/>
          <p:nvPr/>
        </p:nvSpPr>
        <p:spPr>
          <a:xfrm>
            <a:off x="5086575" y="1445013"/>
            <a:ext cx="2879400" cy="28794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txBox="1"/>
          <p:nvPr>
            <p:ph idx="1" type="subTitle"/>
          </p:nvPr>
        </p:nvSpPr>
        <p:spPr>
          <a:xfrm>
            <a:off x="475125" y="2116750"/>
            <a:ext cx="3638400" cy="19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USDA Food and Nutrient Database for Dietary Studies (FNDDS). </a:t>
            </a:r>
            <a:endParaRPr/>
          </a:p>
        </p:txBody>
      </p:sp>
      <p:cxnSp>
        <p:nvCxnSpPr>
          <p:cNvPr id="188" name="Google Shape;188;p24"/>
          <p:cNvCxnSpPr/>
          <p:nvPr/>
        </p:nvCxnSpPr>
        <p:spPr>
          <a:xfrm>
            <a:off x="4219950" y="695425"/>
            <a:ext cx="4991100" cy="0"/>
          </a:xfrm>
          <a:prstGeom prst="straightConnector1">
            <a:avLst/>
          </a:prstGeom>
          <a:noFill/>
          <a:ln cap="flat" cmpd="sng" w="76200">
            <a:solidFill>
              <a:schemeClr val="accent1"/>
            </a:solidFill>
            <a:prstDash val="solid"/>
            <a:round/>
            <a:headEnd len="med" w="med" type="none"/>
            <a:tailEnd len="med" w="med" type="none"/>
          </a:ln>
        </p:spPr>
      </p:cxnSp>
      <p:pic>
        <p:nvPicPr>
          <p:cNvPr id="189" name="Google Shape;189;p24"/>
          <p:cNvPicPr preferRelativeResize="0"/>
          <p:nvPr/>
        </p:nvPicPr>
        <p:blipFill>
          <a:blip r:embed="rId3">
            <a:alphaModFix/>
          </a:blip>
          <a:stretch>
            <a:fillRect/>
          </a:stretch>
        </p:blipFill>
        <p:spPr>
          <a:xfrm rot="1496174">
            <a:off x="5029826" y="1598162"/>
            <a:ext cx="2322049" cy="2356750"/>
          </a:xfrm>
          <a:prstGeom prst="rect">
            <a:avLst/>
          </a:prstGeom>
          <a:noFill/>
          <a:ln>
            <a:noFill/>
          </a:ln>
        </p:spPr>
      </p:pic>
      <p:pic>
        <p:nvPicPr>
          <p:cNvPr id="190" name="Google Shape;190;p24"/>
          <p:cNvPicPr preferRelativeResize="0"/>
          <p:nvPr/>
        </p:nvPicPr>
        <p:blipFill>
          <a:blip r:embed="rId3">
            <a:alphaModFix/>
          </a:blip>
          <a:stretch>
            <a:fillRect/>
          </a:stretch>
        </p:blipFill>
        <p:spPr>
          <a:xfrm rot="1496174">
            <a:off x="5353676" y="2179187"/>
            <a:ext cx="2322049" cy="235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5"/>
          <p:cNvSpPr/>
          <p:nvPr/>
        </p:nvSpPr>
        <p:spPr>
          <a:xfrm>
            <a:off x="960450" y="1284151"/>
            <a:ext cx="6740400" cy="1719900"/>
          </a:xfrm>
          <a:prstGeom prst="ellipse">
            <a:avLst/>
          </a:prstGeom>
          <a:solidFill>
            <a:srgbClr val="F1CC3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Dash Home Page Layout</a:t>
            </a:r>
            <a:endParaRPr/>
          </a:p>
        </p:txBody>
      </p:sp>
      <p:cxnSp>
        <p:nvCxnSpPr>
          <p:cNvPr id="197" name="Google Shape;197;p25"/>
          <p:cNvCxnSpPr/>
          <p:nvPr/>
        </p:nvCxnSpPr>
        <p:spPr>
          <a:xfrm>
            <a:off x="4205850" y="695425"/>
            <a:ext cx="5030100" cy="0"/>
          </a:xfrm>
          <a:prstGeom prst="straightConnector1">
            <a:avLst/>
          </a:prstGeom>
          <a:noFill/>
          <a:ln cap="flat" cmpd="sng" w="76200">
            <a:solidFill>
              <a:schemeClr val="accent1"/>
            </a:solidFill>
            <a:prstDash val="solid"/>
            <a:round/>
            <a:headEnd len="med" w="med" type="none"/>
            <a:tailEnd len="med" w="med" type="none"/>
          </a:ln>
        </p:spPr>
      </p:cxnSp>
      <p:sp>
        <p:nvSpPr>
          <p:cNvPr id="198" name="Google Shape;198;p25"/>
          <p:cNvSpPr txBox="1"/>
          <p:nvPr/>
        </p:nvSpPr>
        <p:spPr>
          <a:xfrm>
            <a:off x="4126728" y="3730250"/>
            <a:ext cx="12120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xygen Light"/>
                <a:ea typeface="Oxygen Light"/>
                <a:cs typeface="Oxygen Light"/>
                <a:sym typeface="Oxygen Light"/>
              </a:rPr>
              <a:t>Dairy</a:t>
            </a:r>
            <a:endParaRPr sz="800">
              <a:latin typeface="Oxygen Light"/>
              <a:ea typeface="Oxygen Light"/>
              <a:cs typeface="Oxygen Light"/>
              <a:sym typeface="Oxygen Light"/>
            </a:endParaRPr>
          </a:p>
          <a:p>
            <a:pPr indent="0" lvl="0" marL="0" rtl="0" algn="l">
              <a:spcBef>
                <a:spcPts val="0"/>
              </a:spcBef>
              <a:spcAft>
                <a:spcPts val="0"/>
              </a:spcAft>
              <a:buNone/>
            </a:pPr>
            <a:r>
              <a:rPr lang="en" sz="800">
                <a:latin typeface="Oxygen Light"/>
                <a:ea typeface="Oxygen Light"/>
                <a:cs typeface="Oxygen Light"/>
                <a:sym typeface="Oxygen Light"/>
              </a:rPr>
              <a:t>Other</a:t>
            </a:r>
            <a:endParaRPr sz="800">
              <a:latin typeface="Oxygen Light"/>
              <a:ea typeface="Oxygen Light"/>
              <a:cs typeface="Oxygen Light"/>
              <a:sym typeface="Oxygen Light"/>
            </a:endParaRPr>
          </a:p>
          <a:p>
            <a:pPr indent="0" lvl="0" marL="0" rtl="0" algn="l">
              <a:spcBef>
                <a:spcPts val="0"/>
              </a:spcBef>
              <a:spcAft>
                <a:spcPts val="0"/>
              </a:spcAft>
              <a:buNone/>
            </a:pPr>
            <a:r>
              <a:rPr lang="en" sz="800">
                <a:latin typeface="Oxygen Light"/>
                <a:ea typeface="Oxygen Light"/>
                <a:cs typeface="Oxygen Light"/>
                <a:sym typeface="Oxygen Light"/>
              </a:rPr>
              <a:t>Bakery</a:t>
            </a:r>
            <a:endParaRPr sz="800">
              <a:latin typeface="Oxygen Light"/>
              <a:ea typeface="Oxygen Light"/>
              <a:cs typeface="Oxygen Light"/>
              <a:sym typeface="Oxygen Light"/>
            </a:endParaRPr>
          </a:p>
          <a:p>
            <a:pPr indent="0" lvl="0" marL="0" rtl="0" algn="l">
              <a:spcBef>
                <a:spcPts val="0"/>
              </a:spcBef>
              <a:spcAft>
                <a:spcPts val="0"/>
              </a:spcAft>
              <a:buNone/>
            </a:pPr>
            <a:r>
              <a:rPr lang="en" sz="800">
                <a:latin typeface="Oxygen Light"/>
                <a:ea typeface="Oxygen Light"/>
                <a:cs typeface="Oxygen Light"/>
                <a:sym typeface="Oxygen Light"/>
              </a:rPr>
              <a:t>Meat &amp; Eggs</a:t>
            </a:r>
            <a:endParaRPr sz="800">
              <a:latin typeface="Oxygen Light"/>
              <a:ea typeface="Oxygen Light"/>
              <a:cs typeface="Oxygen Light"/>
              <a:sym typeface="Oxygen Light"/>
            </a:endParaRPr>
          </a:p>
          <a:p>
            <a:pPr indent="0" lvl="0" marL="0" rtl="0" algn="l">
              <a:spcBef>
                <a:spcPts val="0"/>
              </a:spcBef>
              <a:spcAft>
                <a:spcPts val="0"/>
              </a:spcAft>
              <a:buNone/>
            </a:pPr>
            <a:r>
              <a:rPr lang="en" sz="800">
                <a:latin typeface="Oxygen Light"/>
                <a:ea typeface="Oxygen Light"/>
                <a:cs typeface="Oxygen Light"/>
                <a:sym typeface="Oxygen Light"/>
              </a:rPr>
              <a:t>Fruit &amp; </a:t>
            </a:r>
            <a:r>
              <a:rPr lang="en" sz="800">
                <a:latin typeface="Oxygen Light"/>
                <a:ea typeface="Oxygen Light"/>
                <a:cs typeface="Oxygen Light"/>
                <a:sym typeface="Oxygen Light"/>
              </a:rPr>
              <a:t>Vegetables</a:t>
            </a:r>
            <a:endParaRPr sz="800">
              <a:latin typeface="Oxygen Light"/>
              <a:ea typeface="Oxygen Light"/>
              <a:cs typeface="Oxygen Light"/>
              <a:sym typeface="Oxygen Light"/>
            </a:endParaRPr>
          </a:p>
          <a:p>
            <a:pPr indent="0" lvl="0" marL="0" rtl="0" algn="l">
              <a:spcBef>
                <a:spcPts val="0"/>
              </a:spcBef>
              <a:spcAft>
                <a:spcPts val="0"/>
              </a:spcAft>
              <a:buNone/>
            </a:pPr>
            <a:r>
              <a:rPr lang="en" sz="800">
                <a:latin typeface="Oxygen Light"/>
                <a:ea typeface="Oxygen Light"/>
                <a:cs typeface="Oxygen Light"/>
                <a:sym typeface="Oxygen Light"/>
              </a:rPr>
              <a:t>Grains &amp; Seeds</a:t>
            </a:r>
            <a:endParaRPr sz="800">
              <a:latin typeface="Oxygen Light"/>
              <a:ea typeface="Oxygen Light"/>
              <a:cs typeface="Oxygen Light"/>
              <a:sym typeface="Oxygen Light"/>
            </a:endParaRPr>
          </a:p>
          <a:p>
            <a:pPr indent="0" lvl="0" marL="0" rtl="0" algn="r">
              <a:spcBef>
                <a:spcPts val="0"/>
              </a:spcBef>
              <a:spcAft>
                <a:spcPts val="0"/>
              </a:spcAft>
              <a:buNone/>
            </a:pPr>
            <a:r>
              <a:t/>
            </a:r>
            <a:endParaRPr sz="800">
              <a:latin typeface="Oxygen Light"/>
              <a:ea typeface="Oxygen Light"/>
              <a:cs typeface="Oxygen Light"/>
              <a:sym typeface="Oxygen Light"/>
            </a:endParaRPr>
          </a:p>
          <a:p>
            <a:pPr indent="0" lvl="0" marL="0" rtl="0" algn="r">
              <a:spcBef>
                <a:spcPts val="0"/>
              </a:spcBef>
              <a:spcAft>
                <a:spcPts val="0"/>
              </a:spcAft>
              <a:buNone/>
            </a:pPr>
            <a:r>
              <a:t/>
            </a:r>
            <a:endParaRPr sz="800">
              <a:latin typeface="Oxygen Light"/>
              <a:ea typeface="Oxygen Light"/>
              <a:cs typeface="Oxygen Light"/>
              <a:sym typeface="Oxygen Light"/>
            </a:endParaRPr>
          </a:p>
        </p:txBody>
      </p:sp>
      <p:sp>
        <p:nvSpPr>
          <p:cNvPr id="199" name="Google Shape;199;p25"/>
          <p:cNvSpPr/>
          <p:nvPr/>
        </p:nvSpPr>
        <p:spPr>
          <a:xfrm>
            <a:off x="2643641" y="3397700"/>
            <a:ext cx="3148800" cy="14289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5"/>
          <p:cNvPicPr preferRelativeResize="0"/>
          <p:nvPr/>
        </p:nvPicPr>
        <p:blipFill>
          <a:blip r:embed="rId3">
            <a:alphaModFix/>
          </a:blip>
          <a:stretch>
            <a:fillRect/>
          </a:stretch>
        </p:blipFill>
        <p:spPr>
          <a:xfrm rot="2248701">
            <a:off x="2652432" y="3232104"/>
            <a:ext cx="1215447" cy="1214668"/>
          </a:xfrm>
          <a:prstGeom prst="rect">
            <a:avLst/>
          </a:prstGeom>
          <a:noFill/>
          <a:ln>
            <a:noFill/>
          </a:ln>
        </p:spPr>
      </p:pic>
      <p:pic>
        <p:nvPicPr>
          <p:cNvPr id="201" name="Google Shape;201;p25"/>
          <p:cNvPicPr preferRelativeResize="0"/>
          <p:nvPr/>
        </p:nvPicPr>
        <p:blipFill>
          <a:blip r:embed="rId4">
            <a:alphaModFix/>
          </a:blip>
          <a:stretch>
            <a:fillRect/>
          </a:stretch>
        </p:blipFill>
        <p:spPr>
          <a:xfrm rot="2183244">
            <a:off x="3401285" y="3732486"/>
            <a:ext cx="639649" cy="653673"/>
          </a:xfrm>
          <a:prstGeom prst="rect">
            <a:avLst/>
          </a:prstGeom>
          <a:noFill/>
          <a:ln>
            <a:noFill/>
          </a:ln>
        </p:spPr>
      </p:pic>
      <p:pic>
        <p:nvPicPr>
          <p:cNvPr id="202" name="Google Shape;202;p25"/>
          <p:cNvPicPr preferRelativeResize="0"/>
          <p:nvPr/>
        </p:nvPicPr>
        <p:blipFill>
          <a:blip r:embed="rId5">
            <a:alphaModFix/>
          </a:blip>
          <a:stretch>
            <a:fillRect/>
          </a:stretch>
        </p:blipFill>
        <p:spPr>
          <a:xfrm>
            <a:off x="2877004" y="3837933"/>
            <a:ext cx="875831" cy="988662"/>
          </a:xfrm>
          <a:prstGeom prst="rect">
            <a:avLst/>
          </a:prstGeom>
          <a:noFill/>
          <a:ln>
            <a:noFill/>
          </a:ln>
        </p:spPr>
      </p:pic>
      <p:sp>
        <p:nvSpPr>
          <p:cNvPr id="203" name="Google Shape;203;p25"/>
          <p:cNvSpPr txBox="1"/>
          <p:nvPr>
            <p:ph idx="5" type="ctrTitle"/>
          </p:nvPr>
        </p:nvSpPr>
        <p:spPr>
          <a:xfrm>
            <a:off x="4062350" y="3536875"/>
            <a:ext cx="1157700" cy="3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rPr>
              <a:t>CATEGORIES</a:t>
            </a:r>
            <a:endParaRPr sz="1200">
              <a:solidFill>
                <a:srgbClr val="38761D"/>
              </a:solidFill>
            </a:endParaRPr>
          </a:p>
        </p:txBody>
      </p:sp>
      <p:sp>
        <p:nvSpPr>
          <p:cNvPr id="204" name="Google Shape;204;p25"/>
          <p:cNvSpPr/>
          <p:nvPr/>
        </p:nvSpPr>
        <p:spPr>
          <a:xfrm>
            <a:off x="1924200" y="1934113"/>
            <a:ext cx="952500" cy="8526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5"/>
          <p:cNvPicPr preferRelativeResize="0"/>
          <p:nvPr/>
        </p:nvPicPr>
        <p:blipFill>
          <a:blip r:embed="rId6">
            <a:alphaModFix/>
          </a:blip>
          <a:stretch>
            <a:fillRect/>
          </a:stretch>
        </p:blipFill>
        <p:spPr>
          <a:xfrm>
            <a:off x="1814362" y="2038866"/>
            <a:ext cx="671662" cy="643247"/>
          </a:xfrm>
          <a:prstGeom prst="rect">
            <a:avLst/>
          </a:prstGeom>
          <a:noFill/>
          <a:ln>
            <a:noFill/>
          </a:ln>
        </p:spPr>
      </p:pic>
      <p:pic>
        <p:nvPicPr>
          <p:cNvPr id="206" name="Google Shape;206;p25"/>
          <p:cNvPicPr preferRelativeResize="0"/>
          <p:nvPr/>
        </p:nvPicPr>
        <p:blipFill>
          <a:blip r:embed="rId7">
            <a:alphaModFix/>
          </a:blip>
          <a:stretch>
            <a:fillRect/>
          </a:stretch>
        </p:blipFill>
        <p:spPr>
          <a:xfrm>
            <a:off x="2387924" y="2016603"/>
            <a:ext cx="551639" cy="762084"/>
          </a:xfrm>
          <a:prstGeom prst="rect">
            <a:avLst/>
          </a:prstGeom>
          <a:noFill/>
          <a:ln>
            <a:noFill/>
          </a:ln>
        </p:spPr>
      </p:pic>
      <p:pic>
        <p:nvPicPr>
          <p:cNvPr id="207" name="Google Shape;207;p25"/>
          <p:cNvPicPr preferRelativeResize="0"/>
          <p:nvPr/>
        </p:nvPicPr>
        <p:blipFill>
          <a:blip r:embed="rId8">
            <a:alphaModFix/>
          </a:blip>
          <a:stretch>
            <a:fillRect/>
          </a:stretch>
        </p:blipFill>
        <p:spPr>
          <a:xfrm>
            <a:off x="2289192" y="1979516"/>
            <a:ext cx="354466" cy="509438"/>
          </a:xfrm>
          <a:prstGeom prst="rect">
            <a:avLst/>
          </a:prstGeom>
          <a:noFill/>
          <a:ln>
            <a:noFill/>
          </a:ln>
        </p:spPr>
      </p:pic>
      <p:sp>
        <p:nvSpPr>
          <p:cNvPr id="208" name="Google Shape;208;p25"/>
          <p:cNvSpPr txBox="1"/>
          <p:nvPr>
            <p:ph idx="5" type="ctrTitle"/>
          </p:nvPr>
        </p:nvSpPr>
        <p:spPr>
          <a:xfrm>
            <a:off x="1539688" y="1514113"/>
            <a:ext cx="1960200" cy="3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rPr>
              <a:t>FOOD DESCRIPTION</a:t>
            </a:r>
            <a:endParaRPr sz="1200">
              <a:solidFill>
                <a:srgbClr val="38761D"/>
              </a:solidFill>
            </a:endParaRPr>
          </a:p>
        </p:txBody>
      </p:sp>
      <p:pic>
        <p:nvPicPr>
          <p:cNvPr id="209" name="Google Shape;209;p25"/>
          <p:cNvPicPr preferRelativeResize="0"/>
          <p:nvPr/>
        </p:nvPicPr>
        <p:blipFill>
          <a:blip r:embed="rId9">
            <a:alphaModFix/>
          </a:blip>
          <a:stretch>
            <a:fillRect/>
          </a:stretch>
        </p:blipFill>
        <p:spPr>
          <a:xfrm>
            <a:off x="5704862" y="1923200"/>
            <a:ext cx="1046700" cy="856540"/>
          </a:xfrm>
          <a:prstGeom prst="rect">
            <a:avLst/>
          </a:prstGeom>
          <a:noFill/>
          <a:ln>
            <a:noFill/>
          </a:ln>
        </p:spPr>
      </p:pic>
      <p:sp>
        <p:nvSpPr>
          <p:cNvPr id="210" name="Google Shape;210;p25"/>
          <p:cNvSpPr txBox="1"/>
          <p:nvPr>
            <p:ph idx="5" type="ctrTitle"/>
          </p:nvPr>
        </p:nvSpPr>
        <p:spPr>
          <a:xfrm>
            <a:off x="5416388" y="1521025"/>
            <a:ext cx="1406700" cy="3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rPr>
              <a:t>PORTION SIZE</a:t>
            </a:r>
            <a:endParaRPr sz="1200">
              <a:solidFill>
                <a:srgbClr val="38761D"/>
              </a:solidFill>
            </a:endParaRPr>
          </a:p>
        </p:txBody>
      </p:sp>
      <p:cxnSp>
        <p:nvCxnSpPr>
          <p:cNvPr id="211" name="Google Shape;211;p25"/>
          <p:cNvCxnSpPr/>
          <p:nvPr/>
        </p:nvCxnSpPr>
        <p:spPr>
          <a:xfrm>
            <a:off x="3176600" y="2420950"/>
            <a:ext cx="2392500" cy="0"/>
          </a:xfrm>
          <a:prstGeom prst="straightConnector1">
            <a:avLst/>
          </a:prstGeom>
          <a:noFill/>
          <a:ln cap="flat" cmpd="sng" w="19050">
            <a:solidFill>
              <a:srgbClr val="A1C448"/>
            </a:solidFill>
            <a:prstDash val="solid"/>
            <a:round/>
            <a:headEnd len="med" w="med" type="none"/>
            <a:tailEnd len="med" w="med" type="triangle"/>
          </a:ln>
        </p:spPr>
      </p:cxnSp>
      <p:sp>
        <p:nvSpPr>
          <p:cNvPr id="212" name="Google Shape;212;p25"/>
          <p:cNvSpPr txBox="1"/>
          <p:nvPr/>
        </p:nvSpPr>
        <p:spPr>
          <a:xfrm>
            <a:off x="3608013" y="929975"/>
            <a:ext cx="1493400" cy="4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rPr>
              <a:t>Selection</a:t>
            </a:r>
            <a:endParaRPr sz="1800"/>
          </a:p>
        </p:txBody>
      </p:sp>
      <p:sp>
        <p:nvSpPr>
          <p:cNvPr id="213" name="Google Shape;213;p25"/>
          <p:cNvSpPr txBox="1"/>
          <p:nvPr/>
        </p:nvSpPr>
        <p:spPr>
          <a:xfrm>
            <a:off x="3543838" y="3061413"/>
            <a:ext cx="1493400" cy="4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rPr>
              <a:t>Selection</a:t>
            </a:r>
            <a:endParaRPr sz="1800"/>
          </a:p>
        </p:txBody>
      </p:sp>
      <p:sp>
        <p:nvSpPr>
          <p:cNvPr id="214" name="Google Shape;214;p25"/>
          <p:cNvSpPr txBox="1"/>
          <p:nvPr>
            <p:ph idx="5" type="ctrTitle"/>
          </p:nvPr>
        </p:nvSpPr>
        <p:spPr>
          <a:xfrm>
            <a:off x="7696525" y="1780788"/>
            <a:ext cx="952500" cy="9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rPr>
              <a:t>6 Visuals</a:t>
            </a:r>
            <a:endParaRPr sz="1200">
              <a:solidFill>
                <a:srgbClr val="38761D"/>
              </a:solidFill>
            </a:endParaRPr>
          </a:p>
          <a:p>
            <a:pPr indent="0" lvl="0" marL="0" rtl="0" algn="l">
              <a:spcBef>
                <a:spcPts val="0"/>
              </a:spcBef>
              <a:spcAft>
                <a:spcPts val="0"/>
              </a:spcAft>
              <a:buNone/>
            </a:pPr>
            <a:r>
              <a:rPr lang="en" sz="900">
                <a:solidFill>
                  <a:srgbClr val="38761D"/>
                </a:solidFill>
              </a:rPr>
              <a:t>Table</a:t>
            </a:r>
            <a:endParaRPr sz="900">
              <a:solidFill>
                <a:srgbClr val="38761D"/>
              </a:solidFill>
            </a:endParaRPr>
          </a:p>
          <a:p>
            <a:pPr indent="0" lvl="0" marL="0" rtl="0" algn="l">
              <a:spcBef>
                <a:spcPts val="0"/>
              </a:spcBef>
              <a:spcAft>
                <a:spcPts val="0"/>
              </a:spcAft>
              <a:buNone/>
            </a:pPr>
            <a:r>
              <a:rPr lang="en" sz="900">
                <a:solidFill>
                  <a:srgbClr val="38761D"/>
                </a:solidFill>
              </a:rPr>
              <a:t>Gauge</a:t>
            </a:r>
            <a:endParaRPr sz="900">
              <a:solidFill>
                <a:srgbClr val="38761D"/>
              </a:solidFill>
            </a:endParaRPr>
          </a:p>
          <a:p>
            <a:pPr indent="0" lvl="0" marL="0" rtl="0" algn="l">
              <a:spcBef>
                <a:spcPts val="0"/>
              </a:spcBef>
              <a:spcAft>
                <a:spcPts val="0"/>
              </a:spcAft>
              <a:buNone/>
            </a:pPr>
            <a:r>
              <a:rPr lang="en" sz="900">
                <a:solidFill>
                  <a:srgbClr val="38761D"/>
                </a:solidFill>
              </a:rPr>
              <a:t>2 BarCharts</a:t>
            </a:r>
            <a:endParaRPr sz="900">
              <a:solidFill>
                <a:srgbClr val="38761D"/>
              </a:solidFill>
            </a:endParaRPr>
          </a:p>
          <a:p>
            <a:pPr indent="0" lvl="0" marL="0" rtl="0" algn="l">
              <a:spcBef>
                <a:spcPts val="0"/>
              </a:spcBef>
              <a:spcAft>
                <a:spcPts val="0"/>
              </a:spcAft>
              <a:buNone/>
            </a:pPr>
            <a:r>
              <a:rPr lang="en" sz="900">
                <a:solidFill>
                  <a:srgbClr val="38761D"/>
                </a:solidFill>
              </a:rPr>
              <a:t>2 Radars</a:t>
            </a:r>
            <a:endParaRPr sz="900">
              <a:solidFill>
                <a:srgbClr val="38761D"/>
              </a:solidFill>
            </a:endParaRPr>
          </a:p>
          <a:p>
            <a:pPr indent="0" lvl="0" marL="0" rtl="0" algn="l">
              <a:spcBef>
                <a:spcPts val="0"/>
              </a:spcBef>
              <a:spcAft>
                <a:spcPts val="0"/>
              </a:spcAft>
              <a:buNone/>
            </a:pPr>
            <a:r>
              <a:t/>
            </a:r>
            <a:endParaRPr sz="1200">
              <a:solidFill>
                <a:srgbClr val="38761D"/>
              </a:solidFill>
            </a:endParaRPr>
          </a:p>
        </p:txBody>
      </p:sp>
      <p:sp>
        <p:nvSpPr>
          <p:cNvPr id="215" name="Google Shape;215;p25"/>
          <p:cNvSpPr txBox="1"/>
          <p:nvPr>
            <p:ph idx="5" type="ctrTitle"/>
          </p:nvPr>
        </p:nvSpPr>
        <p:spPr>
          <a:xfrm>
            <a:off x="5787675" y="3930494"/>
            <a:ext cx="952500" cy="4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rPr>
              <a:t> 1 Visual</a:t>
            </a:r>
            <a:endParaRPr sz="1200">
              <a:solidFill>
                <a:srgbClr val="38761D"/>
              </a:solidFill>
            </a:endParaRPr>
          </a:p>
          <a:p>
            <a:pPr indent="0" lvl="0" marL="0" rtl="0" algn="l">
              <a:spcBef>
                <a:spcPts val="0"/>
              </a:spcBef>
              <a:spcAft>
                <a:spcPts val="0"/>
              </a:spcAft>
              <a:buNone/>
            </a:pPr>
            <a:r>
              <a:rPr lang="en" sz="900">
                <a:solidFill>
                  <a:srgbClr val="38761D"/>
                </a:solidFill>
              </a:rPr>
              <a:t>Scatter Plot</a:t>
            </a:r>
            <a:endParaRPr sz="900">
              <a:solidFill>
                <a:srgbClr val="38761D"/>
              </a:solidFill>
            </a:endParaRPr>
          </a:p>
          <a:p>
            <a:pPr indent="0" lvl="0" marL="0" rtl="0" algn="l">
              <a:spcBef>
                <a:spcPts val="0"/>
              </a:spcBef>
              <a:spcAft>
                <a:spcPts val="0"/>
              </a:spcAft>
              <a:buNone/>
            </a:pPr>
            <a:r>
              <a:t/>
            </a:r>
            <a:endParaRPr sz="1200">
              <a:solidFill>
                <a:srgbClr val="38761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6"/>
          <p:cNvSpPr/>
          <p:nvPr/>
        </p:nvSpPr>
        <p:spPr>
          <a:xfrm>
            <a:off x="4713950" y="1676675"/>
            <a:ext cx="3762300" cy="1530000"/>
          </a:xfrm>
          <a:prstGeom prst="ellipse">
            <a:avLst/>
          </a:prstGeom>
          <a:solidFill>
            <a:srgbClr val="F1CC3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366500" y="1668075"/>
            <a:ext cx="3762300" cy="1530000"/>
          </a:xfrm>
          <a:prstGeom prst="ellipse">
            <a:avLst/>
          </a:prstGeom>
          <a:solidFill>
            <a:srgbClr val="F1CC3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Dash Comparison Page Layout</a:t>
            </a:r>
            <a:endParaRPr/>
          </a:p>
        </p:txBody>
      </p:sp>
      <p:cxnSp>
        <p:nvCxnSpPr>
          <p:cNvPr id="223" name="Google Shape;223;p26"/>
          <p:cNvCxnSpPr/>
          <p:nvPr/>
        </p:nvCxnSpPr>
        <p:spPr>
          <a:xfrm>
            <a:off x="5121725" y="695425"/>
            <a:ext cx="4114200" cy="0"/>
          </a:xfrm>
          <a:prstGeom prst="straightConnector1">
            <a:avLst/>
          </a:prstGeom>
          <a:noFill/>
          <a:ln cap="flat" cmpd="sng" w="76200">
            <a:solidFill>
              <a:schemeClr val="accent1"/>
            </a:solidFill>
            <a:prstDash val="solid"/>
            <a:round/>
            <a:headEnd len="med" w="med" type="none"/>
            <a:tailEnd len="med" w="med" type="none"/>
          </a:ln>
        </p:spPr>
      </p:cxnSp>
      <p:sp>
        <p:nvSpPr>
          <p:cNvPr id="224" name="Google Shape;224;p26"/>
          <p:cNvSpPr/>
          <p:nvPr/>
        </p:nvSpPr>
        <p:spPr>
          <a:xfrm>
            <a:off x="923649" y="2244340"/>
            <a:ext cx="853800" cy="7275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6"/>
          <p:cNvPicPr preferRelativeResize="0"/>
          <p:nvPr/>
        </p:nvPicPr>
        <p:blipFill>
          <a:blip r:embed="rId3">
            <a:alphaModFix/>
          </a:blip>
          <a:stretch>
            <a:fillRect/>
          </a:stretch>
        </p:blipFill>
        <p:spPr>
          <a:xfrm>
            <a:off x="825198" y="2333705"/>
            <a:ext cx="602028" cy="548758"/>
          </a:xfrm>
          <a:prstGeom prst="rect">
            <a:avLst/>
          </a:prstGeom>
          <a:noFill/>
          <a:ln>
            <a:noFill/>
          </a:ln>
        </p:spPr>
      </p:pic>
      <p:pic>
        <p:nvPicPr>
          <p:cNvPr id="226" name="Google Shape;226;p26"/>
          <p:cNvPicPr preferRelativeResize="0"/>
          <p:nvPr/>
        </p:nvPicPr>
        <p:blipFill>
          <a:blip r:embed="rId4">
            <a:alphaModFix/>
          </a:blip>
          <a:stretch>
            <a:fillRect/>
          </a:stretch>
        </p:blipFill>
        <p:spPr>
          <a:xfrm>
            <a:off x="1339297" y="2314713"/>
            <a:ext cx="494450" cy="650141"/>
          </a:xfrm>
          <a:prstGeom prst="rect">
            <a:avLst/>
          </a:prstGeom>
          <a:noFill/>
          <a:ln>
            <a:noFill/>
          </a:ln>
        </p:spPr>
      </p:pic>
      <p:pic>
        <p:nvPicPr>
          <p:cNvPr id="227" name="Google Shape;227;p26"/>
          <p:cNvPicPr preferRelativeResize="0"/>
          <p:nvPr/>
        </p:nvPicPr>
        <p:blipFill>
          <a:blip r:embed="rId5">
            <a:alphaModFix/>
          </a:blip>
          <a:stretch>
            <a:fillRect/>
          </a:stretch>
        </p:blipFill>
        <p:spPr>
          <a:xfrm>
            <a:off x="1250800" y="2283074"/>
            <a:ext cx="317717" cy="434605"/>
          </a:xfrm>
          <a:prstGeom prst="rect">
            <a:avLst/>
          </a:prstGeom>
          <a:noFill/>
          <a:ln>
            <a:noFill/>
          </a:ln>
        </p:spPr>
      </p:pic>
      <p:sp>
        <p:nvSpPr>
          <p:cNvPr id="228" name="Google Shape;228;p26"/>
          <p:cNvSpPr txBox="1"/>
          <p:nvPr>
            <p:ph idx="5" type="ctrTitle"/>
          </p:nvPr>
        </p:nvSpPr>
        <p:spPr>
          <a:xfrm>
            <a:off x="579000" y="1874841"/>
            <a:ext cx="1757100" cy="2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8761D"/>
                </a:solidFill>
              </a:rPr>
              <a:t>FOOD DESCRIPTION</a:t>
            </a:r>
            <a:endParaRPr sz="1100">
              <a:solidFill>
                <a:srgbClr val="38761D"/>
              </a:solidFill>
            </a:endParaRPr>
          </a:p>
        </p:txBody>
      </p:sp>
      <p:pic>
        <p:nvPicPr>
          <p:cNvPr id="229" name="Google Shape;229;p26"/>
          <p:cNvPicPr preferRelativeResize="0"/>
          <p:nvPr/>
        </p:nvPicPr>
        <p:blipFill>
          <a:blip r:embed="rId6">
            <a:alphaModFix/>
          </a:blip>
          <a:stretch>
            <a:fillRect/>
          </a:stretch>
        </p:blipFill>
        <p:spPr>
          <a:xfrm>
            <a:off x="2776605" y="2234124"/>
            <a:ext cx="938185" cy="730722"/>
          </a:xfrm>
          <a:prstGeom prst="rect">
            <a:avLst/>
          </a:prstGeom>
          <a:noFill/>
          <a:ln>
            <a:noFill/>
          </a:ln>
        </p:spPr>
      </p:pic>
      <p:sp>
        <p:nvSpPr>
          <p:cNvPr id="230" name="Google Shape;230;p26"/>
          <p:cNvSpPr txBox="1"/>
          <p:nvPr>
            <p:ph idx="5" type="ctrTitle"/>
          </p:nvPr>
        </p:nvSpPr>
        <p:spPr>
          <a:xfrm>
            <a:off x="2518038" y="1891025"/>
            <a:ext cx="1260900" cy="2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8761D"/>
                </a:solidFill>
              </a:rPr>
              <a:t>PORTION SIZE</a:t>
            </a:r>
            <a:endParaRPr sz="1100">
              <a:solidFill>
                <a:srgbClr val="38761D"/>
              </a:solidFill>
            </a:endParaRPr>
          </a:p>
        </p:txBody>
      </p:sp>
      <p:cxnSp>
        <p:nvCxnSpPr>
          <p:cNvPr id="231" name="Google Shape;231;p26"/>
          <p:cNvCxnSpPr/>
          <p:nvPr/>
        </p:nvCxnSpPr>
        <p:spPr>
          <a:xfrm flipH="1" rot="10800000">
            <a:off x="1906983" y="2656065"/>
            <a:ext cx="863400" cy="3600"/>
          </a:xfrm>
          <a:prstGeom prst="straightConnector1">
            <a:avLst/>
          </a:prstGeom>
          <a:noFill/>
          <a:ln cap="flat" cmpd="sng" w="19050">
            <a:solidFill>
              <a:srgbClr val="A1C448"/>
            </a:solidFill>
            <a:prstDash val="solid"/>
            <a:round/>
            <a:headEnd len="med" w="med" type="none"/>
            <a:tailEnd len="med" w="med" type="triangle"/>
          </a:ln>
        </p:spPr>
      </p:cxnSp>
      <p:sp>
        <p:nvSpPr>
          <p:cNvPr id="232" name="Google Shape;232;p26"/>
          <p:cNvSpPr/>
          <p:nvPr/>
        </p:nvSpPr>
        <p:spPr>
          <a:xfrm>
            <a:off x="5376949" y="2227915"/>
            <a:ext cx="853800" cy="7275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26"/>
          <p:cNvPicPr preferRelativeResize="0"/>
          <p:nvPr/>
        </p:nvPicPr>
        <p:blipFill>
          <a:blip r:embed="rId3">
            <a:alphaModFix/>
          </a:blip>
          <a:stretch>
            <a:fillRect/>
          </a:stretch>
        </p:blipFill>
        <p:spPr>
          <a:xfrm>
            <a:off x="5278498" y="2317280"/>
            <a:ext cx="602028" cy="548758"/>
          </a:xfrm>
          <a:prstGeom prst="rect">
            <a:avLst/>
          </a:prstGeom>
          <a:noFill/>
          <a:ln>
            <a:noFill/>
          </a:ln>
        </p:spPr>
      </p:pic>
      <p:pic>
        <p:nvPicPr>
          <p:cNvPr id="234" name="Google Shape;234;p26"/>
          <p:cNvPicPr preferRelativeResize="0"/>
          <p:nvPr/>
        </p:nvPicPr>
        <p:blipFill>
          <a:blip r:embed="rId4">
            <a:alphaModFix/>
          </a:blip>
          <a:stretch>
            <a:fillRect/>
          </a:stretch>
        </p:blipFill>
        <p:spPr>
          <a:xfrm>
            <a:off x="5792597" y="2298288"/>
            <a:ext cx="494450" cy="650141"/>
          </a:xfrm>
          <a:prstGeom prst="rect">
            <a:avLst/>
          </a:prstGeom>
          <a:noFill/>
          <a:ln>
            <a:noFill/>
          </a:ln>
        </p:spPr>
      </p:pic>
      <p:pic>
        <p:nvPicPr>
          <p:cNvPr id="235" name="Google Shape;235;p26"/>
          <p:cNvPicPr preferRelativeResize="0"/>
          <p:nvPr/>
        </p:nvPicPr>
        <p:blipFill>
          <a:blip r:embed="rId5">
            <a:alphaModFix/>
          </a:blip>
          <a:stretch>
            <a:fillRect/>
          </a:stretch>
        </p:blipFill>
        <p:spPr>
          <a:xfrm>
            <a:off x="5704100" y="2266649"/>
            <a:ext cx="317717" cy="434605"/>
          </a:xfrm>
          <a:prstGeom prst="rect">
            <a:avLst/>
          </a:prstGeom>
          <a:noFill/>
          <a:ln>
            <a:noFill/>
          </a:ln>
        </p:spPr>
      </p:pic>
      <p:sp>
        <p:nvSpPr>
          <p:cNvPr id="236" name="Google Shape;236;p26"/>
          <p:cNvSpPr txBox="1"/>
          <p:nvPr>
            <p:ph idx="5" type="ctrTitle"/>
          </p:nvPr>
        </p:nvSpPr>
        <p:spPr>
          <a:xfrm>
            <a:off x="5032300" y="1858416"/>
            <a:ext cx="1757100" cy="2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8761D"/>
                </a:solidFill>
              </a:rPr>
              <a:t>FOOD DESCRIPTION</a:t>
            </a:r>
            <a:endParaRPr sz="1100">
              <a:solidFill>
                <a:srgbClr val="38761D"/>
              </a:solidFill>
            </a:endParaRPr>
          </a:p>
        </p:txBody>
      </p:sp>
      <p:pic>
        <p:nvPicPr>
          <p:cNvPr id="237" name="Google Shape;237;p26"/>
          <p:cNvPicPr preferRelativeResize="0"/>
          <p:nvPr/>
        </p:nvPicPr>
        <p:blipFill>
          <a:blip r:embed="rId6">
            <a:alphaModFix/>
          </a:blip>
          <a:stretch>
            <a:fillRect/>
          </a:stretch>
        </p:blipFill>
        <p:spPr>
          <a:xfrm>
            <a:off x="7229905" y="2217699"/>
            <a:ext cx="938185" cy="730722"/>
          </a:xfrm>
          <a:prstGeom prst="rect">
            <a:avLst/>
          </a:prstGeom>
          <a:noFill/>
          <a:ln>
            <a:noFill/>
          </a:ln>
        </p:spPr>
      </p:pic>
      <p:sp>
        <p:nvSpPr>
          <p:cNvPr id="238" name="Google Shape;238;p26"/>
          <p:cNvSpPr txBox="1"/>
          <p:nvPr>
            <p:ph idx="5" type="ctrTitle"/>
          </p:nvPr>
        </p:nvSpPr>
        <p:spPr>
          <a:xfrm>
            <a:off x="6971338" y="1874600"/>
            <a:ext cx="1260900" cy="2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8761D"/>
                </a:solidFill>
              </a:rPr>
              <a:t>PORTION SIZE</a:t>
            </a:r>
            <a:endParaRPr sz="1100">
              <a:solidFill>
                <a:srgbClr val="38761D"/>
              </a:solidFill>
            </a:endParaRPr>
          </a:p>
        </p:txBody>
      </p:sp>
      <p:cxnSp>
        <p:nvCxnSpPr>
          <p:cNvPr id="239" name="Google Shape;239;p26"/>
          <p:cNvCxnSpPr/>
          <p:nvPr/>
        </p:nvCxnSpPr>
        <p:spPr>
          <a:xfrm flipH="1" rot="10800000">
            <a:off x="6360283" y="2639640"/>
            <a:ext cx="863400" cy="3600"/>
          </a:xfrm>
          <a:prstGeom prst="straightConnector1">
            <a:avLst/>
          </a:prstGeom>
          <a:noFill/>
          <a:ln cap="flat" cmpd="sng" w="19050">
            <a:solidFill>
              <a:srgbClr val="A1C448"/>
            </a:solidFill>
            <a:prstDash val="solid"/>
            <a:round/>
            <a:headEnd len="med" w="med" type="none"/>
            <a:tailEnd len="med" w="med" type="triangle"/>
          </a:ln>
        </p:spPr>
      </p:cxnSp>
      <p:cxnSp>
        <p:nvCxnSpPr>
          <p:cNvPr id="240" name="Google Shape;240;p26"/>
          <p:cNvCxnSpPr/>
          <p:nvPr/>
        </p:nvCxnSpPr>
        <p:spPr>
          <a:xfrm>
            <a:off x="4377808" y="1426202"/>
            <a:ext cx="0" cy="2183400"/>
          </a:xfrm>
          <a:prstGeom prst="straightConnector1">
            <a:avLst/>
          </a:prstGeom>
          <a:noFill/>
          <a:ln cap="flat" cmpd="sng" w="19050">
            <a:solidFill>
              <a:srgbClr val="A1C448"/>
            </a:solidFill>
            <a:prstDash val="solid"/>
            <a:round/>
            <a:headEnd len="med" w="med" type="none"/>
            <a:tailEnd len="med" w="med" type="none"/>
          </a:ln>
        </p:spPr>
      </p:cxnSp>
      <p:sp>
        <p:nvSpPr>
          <p:cNvPr id="241" name="Google Shape;241;p26"/>
          <p:cNvSpPr txBox="1"/>
          <p:nvPr>
            <p:ph idx="5" type="ctrTitle"/>
          </p:nvPr>
        </p:nvSpPr>
        <p:spPr>
          <a:xfrm>
            <a:off x="1518400" y="1384575"/>
            <a:ext cx="1575300" cy="3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latin typeface="Arial"/>
                <a:ea typeface="Arial"/>
                <a:cs typeface="Arial"/>
                <a:sym typeface="Arial"/>
              </a:rPr>
              <a:t>Selection 1</a:t>
            </a:r>
            <a:endParaRPr sz="1400">
              <a:solidFill>
                <a:srgbClr val="38761D"/>
              </a:solidFill>
              <a:latin typeface="Arial"/>
              <a:ea typeface="Arial"/>
              <a:cs typeface="Arial"/>
              <a:sym typeface="Arial"/>
            </a:endParaRPr>
          </a:p>
        </p:txBody>
      </p:sp>
      <p:sp>
        <p:nvSpPr>
          <p:cNvPr id="242" name="Google Shape;242;p26"/>
          <p:cNvSpPr txBox="1"/>
          <p:nvPr>
            <p:ph idx="5" type="ctrTitle"/>
          </p:nvPr>
        </p:nvSpPr>
        <p:spPr>
          <a:xfrm>
            <a:off x="5956725" y="1384575"/>
            <a:ext cx="1575300" cy="3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latin typeface="Arial"/>
                <a:ea typeface="Arial"/>
                <a:cs typeface="Arial"/>
                <a:sym typeface="Arial"/>
              </a:rPr>
              <a:t>Selection 2</a:t>
            </a:r>
            <a:endParaRPr sz="1400">
              <a:solidFill>
                <a:srgbClr val="38761D"/>
              </a:solidFill>
              <a:latin typeface="Arial"/>
              <a:ea typeface="Arial"/>
              <a:cs typeface="Arial"/>
              <a:sym typeface="Arial"/>
            </a:endParaRPr>
          </a:p>
        </p:txBody>
      </p:sp>
      <p:sp>
        <p:nvSpPr>
          <p:cNvPr id="243" name="Google Shape;243;p26"/>
          <p:cNvSpPr txBox="1"/>
          <p:nvPr>
            <p:ph idx="5" type="ctrTitle"/>
          </p:nvPr>
        </p:nvSpPr>
        <p:spPr>
          <a:xfrm>
            <a:off x="3663650" y="3628425"/>
            <a:ext cx="1458000" cy="9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8761D"/>
                </a:solidFill>
              </a:rPr>
              <a:t>8</a:t>
            </a:r>
            <a:r>
              <a:rPr lang="en" sz="1200">
                <a:solidFill>
                  <a:srgbClr val="38761D"/>
                </a:solidFill>
              </a:rPr>
              <a:t> Visuals</a:t>
            </a:r>
            <a:endParaRPr sz="1200">
              <a:solidFill>
                <a:srgbClr val="38761D"/>
              </a:solidFill>
            </a:endParaRPr>
          </a:p>
          <a:p>
            <a:pPr indent="0" lvl="0" marL="0" rtl="0" algn="ctr">
              <a:spcBef>
                <a:spcPts val="0"/>
              </a:spcBef>
              <a:spcAft>
                <a:spcPts val="0"/>
              </a:spcAft>
              <a:buNone/>
            </a:pPr>
            <a:r>
              <a:rPr lang="en" sz="900">
                <a:solidFill>
                  <a:srgbClr val="38761D"/>
                </a:solidFill>
              </a:rPr>
              <a:t>2 </a:t>
            </a:r>
            <a:r>
              <a:rPr lang="en" sz="900">
                <a:solidFill>
                  <a:srgbClr val="38761D"/>
                </a:solidFill>
              </a:rPr>
              <a:t>Tables</a:t>
            </a:r>
            <a:endParaRPr sz="900">
              <a:solidFill>
                <a:srgbClr val="38761D"/>
              </a:solidFill>
            </a:endParaRPr>
          </a:p>
          <a:p>
            <a:pPr indent="0" lvl="0" marL="0" rtl="0" algn="ctr">
              <a:spcBef>
                <a:spcPts val="0"/>
              </a:spcBef>
              <a:spcAft>
                <a:spcPts val="0"/>
              </a:spcAft>
              <a:buNone/>
            </a:pPr>
            <a:r>
              <a:rPr lang="en" sz="900">
                <a:solidFill>
                  <a:srgbClr val="38761D"/>
                </a:solidFill>
              </a:rPr>
              <a:t>2 Gauges</a:t>
            </a:r>
            <a:endParaRPr sz="900">
              <a:solidFill>
                <a:srgbClr val="38761D"/>
              </a:solidFill>
            </a:endParaRPr>
          </a:p>
          <a:p>
            <a:pPr indent="0" lvl="0" marL="0" rtl="0" algn="ctr">
              <a:spcBef>
                <a:spcPts val="0"/>
              </a:spcBef>
              <a:spcAft>
                <a:spcPts val="0"/>
              </a:spcAft>
              <a:buNone/>
            </a:pPr>
            <a:r>
              <a:rPr lang="en" sz="900">
                <a:solidFill>
                  <a:srgbClr val="38761D"/>
                </a:solidFill>
              </a:rPr>
              <a:t>2 Combined Radars</a:t>
            </a:r>
            <a:endParaRPr sz="900">
              <a:solidFill>
                <a:srgbClr val="38761D"/>
              </a:solidFill>
            </a:endParaRPr>
          </a:p>
          <a:p>
            <a:pPr indent="0" lvl="0" marL="0" rtl="0" algn="ctr">
              <a:spcBef>
                <a:spcPts val="0"/>
              </a:spcBef>
              <a:spcAft>
                <a:spcPts val="0"/>
              </a:spcAft>
              <a:buNone/>
            </a:pPr>
            <a:r>
              <a:rPr lang="en" sz="900">
                <a:solidFill>
                  <a:srgbClr val="38761D"/>
                </a:solidFill>
              </a:rPr>
              <a:t>2  Combined Bar Charts</a:t>
            </a:r>
            <a:endParaRPr sz="900">
              <a:solidFill>
                <a:srgbClr val="38761D"/>
              </a:solidFill>
            </a:endParaRPr>
          </a:p>
          <a:p>
            <a:pPr indent="0" lvl="0" marL="0" rtl="0" algn="ctr">
              <a:spcBef>
                <a:spcPts val="0"/>
              </a:spcBef>
              <a:spcAft>
                <a:spcPts val="0"/>
              </a:spcAft>
              <a:buNone/>
            </a:pPr>
            <a:r>
              <a:t/>
            </a:r>
            <a:endParaRPr sz="1200">
              <a:solidFill>
                <a:srgbClr val="38761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27"/>
          <p:cNvPicPr preferRelativeResize="0"/>
          <p:nvPr/>
        </p:nvPicPr>
        <p:blipFill>
          <a:blip r:embed="rId3">
            <a:alphaModFix/>
          </a:blip>
          <a:stretch>
            <a:fillRect/>
          </a:stretch>
        </p:blipFill>
        <p:spPr>
          <a:xfrm rot="8100029">
            <a:off x="5979645" y="1776781"/>
            <a:ext cx="2014435" cy="1991113"/>
          </a:xfrm>
          <a:prstGeom prst="rect">
            <a:avLst/>
          </a:prstGeom>
          <a:noFill/>
          <a:ln>
            <a:noFill/>
          </a:ln>
        </p:spPr>
      </p:pic>
      <p:sp>
        <p:nvSpPr>
          <p:cNvPr id="249" name="Google Shape;249;p27"/>
          <p:cNvSpPr/>
          <p:nvPr/>
        </p:nvSpPr>
        <p:spPr>
          <a:xfrm>
            <a:off x="980300" y="1004475"/>
            <a:ext cx="3196200" cy="39126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a:t>
            </a:r>
            <a:endParaRPr/>
          </a:p>
        </p:txBody>
      </p:sp>
      <p:cxnSp>
        <p:nvCxnSpPr>
          <p:cNvPr id="251" name="Google Shape;251;p27"/>
          <p:cNvCxnSpPr/>
          <p:nvPr/>
        </p:nvCxnSpPr>
        <p:spPr>
          <a:xfrm flipH="1" rot="10800000">
            <a:off x="3224050" y="695075"/>
            <a:ext cx="5949600" cy="9000"/>
          </a:xfrm>
          <a:prstGeom prst="straightConnector1">
            <a:avLst/>
          </a:prstGeom>
          <a:noFill/>
          <a:ln cap="flat" cmpd="sng" w="76200">
            <a:solidFill>
              <a:schemeClr val="accent1"/>
            </a:solidFill>
            <a:prstDash val="solid"/>
            <a:round/>
            <a:headEnd len="med" w="med" type="none"/>
            <a:tailEnd len="med" w="med" type="none"/>
          </a:ln>
        </p:spPr>
      </p:cxnSp>
      <p:cxnSp>
        <p:nvCxnSpPr>
          <p:cNvPr id="252" name="Google Shape;252;p27"/>
          <p:cNvCxnSpPr>
            <a:stCxn id="253" idx="3"/>
            <a:endCxn id="254" idx="1"/>
          </p:cNvCxnSpPr>
          <p:nvPr/>
        </p:nvCxnSpPr>
        <p:spPr>
          <a:xfrm>
            <a:off x="3575000" y="1232200"/>
            <a:ext cx="2392500" cy="0"/>
          </a:xfrm>
          <a:prstGeom prst="straightConnector1">
            <a:avLst/>
          </a:prstGeom>
          <a:noFill/>
          <a:ln cap="flat" cmpd="sng" w="19050">
            <a:solidFill>
              <a:srgbClr val="A1C448"/>
            </a:solidFill>
            <a:prstDash val="solid"/>
            <a:round/>
            <a:headEnd len="med" w="med" type="triangle"/>
            <a:tailEnd len="med" w="med" type="none"/>
          </a:ln>
        </p:spPr>
      </p:cxnSp>
      <p:cxnSp>
        <p:nvCxnSpPr>
          <p:cNvPr id="255" name="Google Shape;255;p27"/>
          <p:cNvCxnSpPr/>
          <p:nvPr/>
        </p:nvCxnSpPr>
        <p:spPr>
          <a:xfrm flipH="1">
            <a:off x="2576613" y="1610088"/>
            <a:ext cx="3600" cy="307800"/>
          </a:xfrm>
          <a:prstGeom prst="straightConnector1">
            <a:avLst/>
          </a:prstGeom>
          <a:noFill/>
          <a:ln cap="flat" cmpd="sng" w="19050">
            <a:solidFill>
              <a:srgbClr val="A1C448"/>
            </a:solidFill>
            <a:prstDash val="solid"/>
            <a:round/>
            <a:headEnd len="med" w="med" type="none"/>
            <a:tailEnd len="med" w="med" type="triangle"/>
          </a:ln>
        </p:spPr>
      </p:cxnSp>
      <p:cxnSp>
        <p:nvCxnSpPr>
          <p:cNvPr id="256" name="Google Shape;256;p27"/>
          <p:cNvCxnSpPr/>
          <p:nvPr/>
        </p:nvCxnSpPr>
        <p:spPr>
          <a:xfrm rot="10800000">
            <a:off x="2439925" y="2717163"/>
            <a:ext cx="0" cy="818400"/>
          </a:xfrm>
          <a:prstGeom prst="straightConnector1">
            <a:avLst/>
          </a:prstGeom>
          <a:noFill/>
          <a:ln cap="flat" cmpd="sng" w="19050">
            <a:solidFill>
              <a:srgbClr val="A1C448"/>
            </a:solidFill>
            <a:prstDash val="solid"/>
            <a:round/>
            <a:headEnd len="med" w="med" type="triangle"/>
            <a:tailEnd len="med" w="med" type="none"/>
          </a:ln>
        </p:spPr>
      </p:cxnSp>
      <p:sp>
        <p:nvSpPr>
          <p:cNvPr id="253" name="Google Shape;253;p27"/>
          <p:cNvSpPr txBox="1"/>
          <p:nvPr>
            <p:ph idx="4294967295" type="ctrTitle"/>
          </p:nvPr>
        </p:nvSpPr>
        <p:spPr>
          <a:xfrm>
            <a:off x="1581800" y="866500"/>
            <a:ext cx="19932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38761D"/>
                </a:solidFill>
              </a:rPr>
              <a:t>Flask App</a:t>
            </a:r>
            <a:endParaRPr sz="3000">
              <a:solidFill>
                <a:srgbClr val="38761D"/>
              </a:solidFill>
            </a:endParaRPr>
          </a:p>
        </p:txBody>
      </p:sp>
      <p:sp>
        <p:nvSpPr>
          <p:cNvPr id="254" name="Google Shape;254;p27"/>
          <p:cNvSpPr txBox="1"/>
          <p:nvPr>
            <p:ph idx="4294967295" type="ctrTitle"/>
          </p:nvPr>
        </p:nvSpPr>
        <p:spPr>
          <a:xfrm>
            <a:off x="5967425" y="968800"/>
            <a:ext cx="2034600" cy="526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rgbClr val="38761D"/>
                </a:solidFill>
              </a:rPr>
              <a:t>Database</a:t>
            </a:r>
            <a:endParaRPr sz="3000">
              <a:solidFill>
                <a:srgbClr val="38761D"/>
              </a:solidFill>
            </a:endParaRPr>
          </a:p>
        </p:txBody>
      </p:sp>
      <p:sp>
        <p:nvSpPr>
          <p:cNvPr id="257" name="Google Shape;257;p27"/>
          <p:cNvSpPr txBox="1"/>
          <p:nvPr>
            <p:ph idx="4294967295" type="ctrTitle"/>
          </p:nvPr>
        </p:nvSpPr>
        <p:spPr>
          <a:xfrm>
            <a:off x="983900" y="2080625"/>
            <a:ext cx="1260000" cy="34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rgbClr val="38761D"/>
                </a:solidFill>
              </a:rPr>
              <a:t>RESTful API</a:t>
            </a:r>
            <a:endParaRPr sz="1400">
              <a:solidFill>
                <a:srgbClr val="38761D"/>
              </a:solidFill>
            </a:endParaRPr>
          </a:p>
        </p:txBody>
      </p:sp>
      <p:sp>
        <p:nvSpPr>
          <p:cNvPr id="258" name="Google Shape;258;p27"/>
          <p:cNvSpPr txBox="1"/>
          <p:nvPr>
            <p:ph idx="4294967295" type="ctrTitle"/>
          </p:nvPr>
        </p:nvSpPr>
        <p:spPr>
          <a:xfrm>
            <a:off x="1263700" y="3683100"/>
            <a:ext cx="1097100" cy="2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8761D"/>
                </a:solidFill>
              </a:rPr>
              <a:t>Front End</a:t>
            </a:r>
            <a:endParaRPr sz="1400">
              <a:solidFill>
                <a:srgbClr val="38761D"/>
              </a:solidFill>
            </a:endParaRPr>
          </a:p>
        </p:txBody>
      </p:sp>
      <p:pic>
        <p:nvPicPr>
          <p:cNvPr id="259" name="Google Shape;259;p27"/>
          <p:cNvPicPr preferRelativeResize="0"/>
          <p:nvPr/>
        </p:nvPicPr>
        <p:blipFill>
          <a:blip r:embed="rId4">
            <a:alphaModFix/>
          </a:blip>
          <a:stretch>
            <a:fillRect/>
          </a:stretch>
        </p:blipFill>
        <p:spPr>
          <a:xfrm>
            <a:off x="2187563" y="3565313"/>
            <a:ext cx="781675" cy="762650"/>
          </a:xfrm>
          <a:prstGeom prst="rect">
            <a:avLst/>
          </a:prstGeom>
          <a:noFill/>
          <a:ln>
            <a:noFill/>
          </a:ln>
        </p:spPr>
      </p:pic>
      <p:cxnSp>
        <p:nvCxnSpPr>
          <p:cNvPr id="260" name="Google Shape;260;p27"/>
          <p:cNvCxnSpPr/>
          <p:nvPr/>
        </p:nvCxnSpPr>
        <p:spPr>
          <a:xfrm rot="10800000">
            <a:off x="2716875" y="2717163"/>
            <a:ext cx="0" cy="818400"/>
          </a:xfrm>
          <a:prstGeom prst="straightConnector1">
            <a:avLst/>
          </a:prstGeom>
          <a:noFill/>
          <a:ln cap="flat" cmpd="sng" w="19050">
            <a:solidFill>
              <a:srgbClr val="A1C448"/>
            </a:solidFill>
            <a:prstDash val="solid"/>
            <a:round/>
            <a:headEnd len="med" w="med" type="none"/>
            <a:tailEnd len="med" w="med" type="triangle"/>
          </a:ln>
        </p:spPr>
      </p:cxnSp>
      <p:pic>
        <p:nvPicPr>
          <p:cNvPr id="261" name="Google Shape;261;p27"/>
          <p:cNvPicPr preferRelativeResize="0"/>
          <p:nvPr/>
        </p:nvPicPr>
        <p:blipFill>
          <a:blip r:embed="rId5">
            <a:alphaModFix/>
          </a:blip>
          <a:stretch>
            <a:fillRect/>
          </a:stretch>
        </p:blipFill>
        <p:spPr>
          <a:xfrm>
            <a:off x="2155900" y="1930103"/>
            <a:ext cx="845026" cy="762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a:t>
            </a:r>
            <a:endParaRPr/>
          </a:p>
        </p:txBody>
      </p:sp>
      <p:cxnSp>
        <p:nvCxnSpPr>
          <p:cNvPr id="267" name="Google Shape;267;p28"/>
          <p:cNvCxnSpPr/>
          <p:nvPr/>
        </p:nvCxnSpPr>
        <p:spPr>
          <a:xfrm>
            <a:off x="2300850" y="695425"/>
            <a:ext cx="6792000" cy="0"/>
          </a:xfrm>
          <a:prstGeom prst="straightConnector1">
            <a:avLst/>
          </a:prstGeom>
          <a:noFill/>
          <a:ln cap="flat" cmpd="sng" w="76200">
            <a:solidFill>
              <a:schemeClr val="accent1"/>
            </a:solidFill>
            <a:prstDash val="solid"/>
            <a:round/>
            <a:headEnd len="med" w="med" type="none"/>
            <a:tailEnd len="med" w="med" type="none"/>
          </a:ln>
        </p:spPr>
      </p:cxnSp>
      <p:pic>
        <p:nvPicPr>
          <p:cNvPr id="268" name="Google Shape;268;p28"/>
          <p:cNvPicPr preferRelativeResize="0"/>
          <p:nvPr/>
        </p:nvPicPr>
        <p:blipFill>
          <a:blip r:embed="rId3">
            <a:alphaModFix/>
          </a:blip>
          <a:stretch>
            <a:fillRect/>
          </a:stretch>
        </p:blipFill>
        <p:spPr>
          <a:xfrm rot="1023954">
            <a:off x="284342" y="3560643"/>
            <a:ext cx="1249036" cy="1318818"/>
          </a:xfrm>
          <a:prstGeom prst="rect">
            <a:avLst/>
          </a:prstGeom>
          <a:noFill/>
          <a:ln>
            <a:noFill/>
          </a:ln>
        </p:spPr>
      </p:pic>
      <p:sp>
        <p:nvSpPr>
          <p:cNvPr id="269" name="Google Shape;269;p28"/>
          <p:cNvSpPr/>
          <p:nvPr/>
        </p:nvSpPr>
        <p:spPr>
          <a:xfrm>
            <a:off x="2230865" y="1392611"/>
            <a:ext cx="1225500" cy="12243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5687465" y="1392611"/>
            <a:ext cx="1225500" cy="12243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txBox="1"/>
          <p:nvPr>
            <p:ph idx="4294967295" type="title"/>
          </p:nvPr>
        </p:nvSpPr>
        <p:spPr>
          <a:xfrm>
            <a:off x="627825" y="1582200"/>
            <a:ext cx="4431900" cy="84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8,690</a:t>
            </a:r>
            <a:endParaRPr sz="5200"/>
          </a:p>
        </p:txBody>
      </p:sp>
      <p:sp>
        <p:nvSpPr>
          <p:cNvPr id="272" name="Google Shape;272;p28"/>
          <p:cNvSpPr txBox="1"/>
          <p:nvPr>
            <p:ph idx="2" type="ctrTitle"/>
          </p:nvPr>
        </p:nvSpPr>
        <p:spPr>
          <a:xfrm>
            <a:off x="2056125" y="835950"/>
            <a:ext cx="1604700" cy="5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 unique foods in our Database</a:t>
            </a:r>
            <a:endParaRPr sz="1400"/>
          </a:p>
        </p:txBody>
      </p:sp>
      <p:sp>
        <p:nvSpPr>
          <p:cNvPr id="273" name="Google Shape;273;p28"/>
          <p:cNvSpPr txBox="1"/>
          <p:nvPr>
            <p:ph idx="4294967295" type="title"/>
          </p:nvPr>
        </p:nvSpPr>
        <p:spPr>
          <a:xfrm>
            <a:off x="4084275" y="1582200"/>
            <a:ext cx="4431900" cy="84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443</a:t>
            </a:r>
            <a:endParaRPr sz="5200"/>
          </a:p>
        </p:txBody>
      </p:sp>
      <p:sp>
        <p:nvSpPr>
          <p:cNvPr id="274" name="Google Shape;274;p28"/>
          <p:cNvSpPr txBox="1"/>
          <p:nvPr>
            <p:ph idx="7" type="ctrTitle"/>
          </p:nvPr>
        </p:nvSpPr>
        <p:spPr>
          <a:xfrm>
            <a:off x="5479122" y="2713563"/>
            <a:ext cx="16422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Dairy</a:t>
            </a:r>
            <a:endParaRPr sz="1400"/>
          </a:p>
        </p:txBody>
      </p:sp>
      <p:cxnSp>
        <p:nvCxnSpPr>
          <p:cNvPr id="275" name="Google Shape;275;p28"/>
          <p:cNvCxnSpPr/>
          <p:nvPr/>
        </p:nvCxnSpPr>
        <p:spPr>
          <a:xfrm rot="10800000">
            <a:off x="4572200" y="1165800"/>
            <a:ext cx="0" cy="2293200"/>
          </a:xfrm>
          <a:prstGeom prst="straightConnector1">
            <a:avLst/>
          </a:prstGeom>
          <a:noFill/>
          <a:ln cap="flat" cmpd="sng" w="19050">
            <a:solidFill>
              <a:srgbClr val="A1C448"/>
            </a:solidFill>
            <a:prstDash val="solid"/>
            <a:round/>
            <a:headEnd len="med" w="med" type="none"/>
            <a:tailEnd len="med" w="med" type="none"/>
          </a:ln>
        </p:spPr>
      </p:cxnSp>
      <p:cxnSp>
        <p:nvCxnSpPr>
          <p:cNvPr id="276" name="Google Shape;276;p28"/>
          <p:cNvCxnSpPr/>
          <p:nvPr/>
        </p:nvCxnSpPr>
        <p:spPr>
          <a:xfrm>
            <a:off x="1644600" y="4220053"/>
            <a:ext cx="5854800" cy="0"/>
          </a:xfrm>
          <a:prstGeom prst="straightConnector1">
            <a:avLst/>
          </a:prstGeom>
          <a:noFill/>
          <a:ln cap="flat" cmpd="sng" w="19050">
            <a:solidFill>
              <a:srgbClr val="A1C448"/>
            </a:solidFill>
            <a:prstDash val="solid"/>
            <a:round/>
            <a:headEnd len="med" w="med" type="none"/>
            <a:tailEnd len="med" w="med" type="none"/>
          </a:ln>
        </p:spPr>
      </p:cxnSp>
      <p:sp>
        <p:nvSpPr>
          <p:cNvPr id="277" name="Google Shape;277;p28"/>
          <p:cNvSpPr txBox="1"/>
          <p:nvPr>
            <p:ph idx="2" type="ctrTitle"/>
          </p:nvPr>
        </p:nvSpPr>
        <p:spPr>
          <a:xfrm>
            <a:off x="5687475" y="835875"/>
            <a:ext cx="1113600" cy="5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Live Demo Budget</a:t>
            </a:r>
            <a:endParaRPr sz="1400"/>
          </a:p>
        </p:txBody>
      </p:sp>
      <p:sp>
        <p:nvSpPr>
          <p:cNvPr id="278" name="Google Shape;278;p28"/>
          <p:cNvSpPr txBox="1"/>
          <p:nvPr>
            <p:ph idx="7" type="ctrTitle"/>
          </p:nvPr>
        </p:nvSpPr>
        <p:spPr>
          <a:xfrm>
            <a:off x="1575500" y="2647350"/>
            <a:ext cx="2388600" cy="15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596 </a:t>
            </a:r>
            <a:r>
              <a:rPr lang="en"/>
              <a:t>Dairy</a:t>
            </a:r>
            <a:endParaRPr/>
          </a:p>
          <a:p>
            <a:pPr indent="0" lvl="0" marL="0" rtl="0" algn="ctr">
              <a:spcBef>
                <a:spcPts val="0"/>
              </a:spcBef>
              <a:spcAft>
                <a:spcPts val="0"/>
              </a:spcAft>
              <a:buNone/>
            </a:pPr>
            <a:r>
              <a:rPr lang="en">
                <a:solidFill>
                  <a:srgbClr val="38761D"/>
                </a:solidFill>
              </a:rPr>
              <a:t>1,854</a:t>
            </a:r>
            <a:r>
              <a:rPr lang="en"/>
              <a:t> Meat &amp; Eggs</a:t>
            </a:r>
            <a:endParaRPr/>
          </a:p>
          <a:p>
            <a:pPr indent="0" lvl="0" marL="0" rtl="0" algn="ctr">
              <a:spcBef>
                <a:spcPts val="0"/>
              </a:spcBef>
              <a:spcAft>
                <a:spcPts val="0"/>
              </a:spcAft>
              <a:buNone/>
            </a:pPr>
            <a:r>
              <a:rPr lang="en">
                <a:solidFill>
                  <a:srgbClr val="38761D"/>
                </a:solidFill>
              </a:rPr>
              <a:t>2,287 </a:t>
            </a:r>
            <a:r>
              <a:rPr lang="en"/>
              <a:t>Fruits</a:t>
            </a:r>
            <a:r>
              <a:rPr lang="en"/>
              <a:t> &amp; Vegetables</a:t>
            </a:r>
            <a:endParaRPr/>
          </a:p>
          <a:p>
            <a:pPr indent="0" lvl="0" marL="0" rtl="0" algn="ctr">
              <a:spcBef>
                <a:spcPts val="0"/>
              </a:spcBef>
              <a:spcAft>
                <a:spcPts val="0"/>
              </a:spcAft>
              <a:buNone/>
            </a:pPr>
            <a:r>
              <a:rPr lang="en">
                <a:solidFill>
                  <a:srgbClr val="38761D"/>
                </a:solidFill>
              </a:rPr>
              <a:t>842</a:t>
            </a:r>
            <a:r>
              <a:rPr lang="en"/>
              <a:t> Grains &amp; Grains</a:t>
            </a:r>
            <a:endParaRPr/>
          </a:p>
          <a:p>
            <a:pPr indent="0" lvl="0" marL="0" rtl="0" algn="ctr">
              <a:spcBef>
                <a:spcPts val="0"/>
              </a:spcBef>
              <a:spcAft>
                <a:spcPts val="0"/>
              </a:spcAft>
              <a:buNone/>
            </a:pPr>
            <a:r>
              <a:rPr lang="en">
                <a:solidFill>
                  <a:srgbClr val="38761D"/>
                </a:solidFill>
              </a:rPr>
              <a:t>899</a:t>
            </a:r>
            <a:r>
              <a:rPr lang="en"/>
              <a:t> Bakery</a:t>
            </a:r>
            <a:endParaRPr/>
          </a:p>
          <a:p>
            <a:pPr indent="0" lvl="0" marL="0" rtl="0" algn="ctr">
              <a:spcBef>
                <a:spcPts val="0"/>
              </a:spcBef>
              <a:spcAft>
                <a:spcPts val="0"/>
              </a:spcAft>
              <a:buNone/>
            </a:pPr>
            <a:r>
              <a:rPr lang="en">
                <a:solidFill>
                  <a:srgbClr val="38761D"/>
                </a:solidFill>
              </a:rPr>
              <a:t>2,212</a:t>
            </a:r>
            <a:r>
              <a:rPr lang="en"/>
              <a:t> Other</a:t>
            </a:r>
            <a:endParaRPr/>
          </a:p>
          <a:p>
            <a:pPr indent="0" lvl="0" marL="0" rtl="0" algn="ctr">
              <a:spcBef>
                <a:spcPts val="0"/>
              </a:spcBef>
              <a:spcAft>
                <a:spcPts val="0"/>
              </a:spcAft>
              <a:buNone/>
            </a:pPr>
            <a:r>
              <a:t/>
            </a:r>
            <a:endParaRPr/>
          </a:p>
        </p:txBody>
      </p:sp>
      <p:pic>
        <p:nvPicPr>
          <p:cNvPr id="279" name="Google Shape;279;p28"/>
          <p:cNvPicPr preferRelativeResize="0"/>
          <p:nvPr/>
        </p:nvPicPr>
        <p:blipFill>
          <a:blip r:embed="rId3">
            <a:alphaModFix/>
          </a:blip>
          <a:stretch>
            <a:fillRect/>
          </a:stretch>
        </p:blipFill>
        <p:spPr>
          <a:xfrm rot="3599992">
            <a:off x="7580492" y="3503744"/>
            <a:ext cx="1249038" cy="13188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9"/>
          <p:cNvSpPr txBox="1"/>
          <p:nvPr>
            <p:ph idx="1" type="subTitle"/>
          </p:nvPr>
        </p:nvSpPr>
        <p:spPr>
          <a:xfrm>
            <a:off x="3013650" y="2036600"/>
            <a:ext cx="3116700" cy="7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2"/>
                </a:solidFill>
              </a:rPr>
              <a:t>Lyna Olivares</a:t>
            </a:r>
            <a:endParaRPr>
              <a:solidFill>
                <a:schemeClr val="accent2"/>
              </a:solidFill>
            </a:endParaRPr>
          </a:p>
          <a:p>
            <a:pPr indent="0" lvl="0" marL="0" rtl="0" algn="ctr">
              <a:spcBef>
                <a:spcPts val="0"/>
              </a:spcBef>
              <a:spcAft>
                <a:spcPts val="0"/>
              </a:spcAft>
              <a:buClr>
                <a:schemeClr val="dk1"/>
              </a:buClr>
              <a:buSzPts val="1100"/>
              <a:buFont typeface="Arial"/>
              <a:buNone/>
            </a:pPr>
            <a:r>
              <a:rPr lang="en">
                <a:solidFill>
                  <a:schemeClr val="accent2"/>
                </a:solidFill>
              </a:rPr>
              <a:t>Baoxing Wang</a:t>
            </a:r>
            <a:endParaRPr>
              <a:solidFill>
                <a:schemeClr val="accent2"/>
              </a:solidFill>
            </a:endParaRPr>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None/>
            </a:pPr>
            <a:r>
              <a:t/>
            </a:r>
            <a:endParaRPr/>
          </a:p>
        </p:txBody>
      </p:sp>
      <p:pic>
        <p:nvPicPr>
          <p:cNvPr id="285" name="Google Shape;285;p29"/>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286" name="Google Shape;286;p29"/>
          <p:cNvSpPr txBox="1"/>
          <p:nvPr>
            <p:ph idx="2" type="title"/>
          </p:nvPr>
        </p:nvSpPr>
        <p:spPr>
          <a:xfrm>
            <a:off x="2351400" y="1354050"/>
            <a:ext cx="44412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a:p>
        </p:txBody>
      </p:sp>
      <p:pic>
        <p:nvPicPr>
          <p:cNvPr id="287" name="Google Shape;287;p29"/>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288" name="Google Shape;288;p29"/>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289" name="Google Shape;289;p29"/>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290" name="Google Shape;290;p29"/>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291" name="Google Shape;291;p29"/>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292" name="Google Shape;292;p29"/>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